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notesMasterIdLst>
    <p:notesMasterId r:id="rId30"/>
  </p:notesMasterIdLst>
  <p:sldIdLst>
    <p:sldId id="381" r:id="rId6"/>
    <p:sldId id="395" r:id="rId7"/>
    <p:sldId id="336" r:id="rId8"/>
    <p:sldId id="478" r:id="rId9"/>
    <p:sldId id="380" r:id="rId10"/>
    <p:sldId id="477" r:id="rId11"/>
    <p:sldId id="464" r:id="rId12"/>
    <p:sldId id="468" r:id="rId13"/>
    <p:sldId id="471" r:id="rId14"/>
    <p:sldId id="470" r:id="rId15"/>
    <p:sldId id="469" r:id="rId16"/>
    <p:sldId id="474" r:id="rId17"/>
    <p:sldId id="475" r:id="rId18"/>
    <p:sldId id="1261" r:id="rId19"/>
    <p:sldId id="1259" r:id="rId20"/>
    <p:sldId id="1265" r:id="rId21"/>
    <p:sldId id="1264" r:id="rId22"/>
    <p:sldId id="411" r:id="rId23"/>
    <p:sldId id="466" r:id="rId24"/>
    <p:sldId id="483" r:id="rId25"/>
    <p:sldId id="463" r:id="rId26"/>
    <p:sldId id="481" r:id="rId27"/>
    <p:sldId id="1248" r:id="rId28"/>
    <p:sldId id="482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E09E15-BF09-6FC4-3841-9DEBFB91DC11}" name="Carlijn  van der Linden | Dinsdag" initials="CD" userId="S::carlijn_dinsdag.nl#ext#@fcbonline.onmicrosoft.com::e36dbe5e-7ebc-4651-aa6b-9052db0988ea" providerId="AD"/>
  <p188:author id="{7AC96949-491E-45F4-009E-4CBCE0CE4F74}" name="Saskia van Munster" initials="Sv" userId="S::svanmunster@fcb.nl::070f48e0-0b2c-4b8e-92ba-7c1aa969d87f" providerId="AD"/>
  <p188:author id="{44C7684A-FD8F-4368-BF86-9B333B3E5825}" name="Carmen van Dorst" initials="CD" userId="S::cvandorst@fcb.nl::c306be4d-c6e2-4fc8-bf30-94dc9b45291f" providerId="AD"/>
  <p188:author id="{FE3D6687-1F05-CE0B-60C8-8A5E7C11E38A}" name="Carmen van Dorst" initials="Cv" userId="S::info@carmenvandorst.nl::ab550eb9-aa5f-48d6-aa21-4ec1c7e04c83" providerId="AD"/>
  <p188:author id="{A66064A8-20E5-8159-4A54-28CF32E5114B}" name="William Bertrand | Dinsdag" initials="WB" userId="S::william@dinsdag.nl::e13c7f54-57f3-42c1-b941-70caacda56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45F"/>
    <a:srgbClr val="F2F6FF"/>
    <a:srgbClr val="54C8E8"/>
    <a:srgbClr val="ED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044A9-BAC6-8DAB-DCE4-088FA06F317A}" v="40" dt="2024-07-11T10:54:17.192"/>
    <p1510:client id="{79D66ADC-12D1-2ECB-3982-0E290CCD7D68}" v="589" dt="2024-07-09T15:42:44.134"/>
    <p1510:client id="{A20F6BFB-719A-A3D7-47DD-DC7D26C608CB}" v="32" dt="2024-07-09T15:47:18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57"/>
    <p:restoredTop sz="68947" autoAdjust="0"/>
  </p:normalViewPr>
  <p:slideViewPr>
    <p:cSldViewPr snapToGrid="0">
      <p:cViewPr varScale="1">
        <p:scale>
          <a:sx n="85" d="100"/>
          <a:sy n="85" d="100"/>
        </p:scale>
        <p:origin x="8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van de Ven | Dinsdag" userId="2ea5ecc9-c0ef-4578-8485-828fda81e9bd" providerId="ADAL" clId="{AF5D9751-2E89-4C7E-B84A-DA5FE3E90033}"/>
    <pc:docChg chg="modSld">
      <pc:chgData name="Sara van de Ven | Dinsdag" userId="2ea5ecc9-c0ef-4578-8485-828fda81e9bd" providerId="ADAL" clId="{AF5D9751-2E89-4C7E-B84A-DA5FE3E90033}" dt="2024-05-08T12:30:50.567" v="115" actId="20577"/>
      <pc:docMkLst>
        <pc:docMk/>
      </pc:docMkLst>
      <pc:sldChg chg="modSp mod">
        <pc:chgData name="Sara van de Ven | Dinsdag" userId="2ea5ecc9-c0ef-4578-8485-828fda81e9bd" providerId="ADAL" clId="{AF5D9751-2E89-4C7E-B84A-DA5FE3E90033}" dt="2024-05-08T12:28:32.537" v="28" actId="20577"/>
        <pc:sldMkLst>
          <pc:docMk/>
          <pc:sldMk cId="2420613945" sldId="336"/>
        </pc:sldMkLst>
        <pc:spChg chg="mod">
          <ac:chgData name="Sara van de Ven | Dinsdag" userId="2ea5ecc9-c0ef-4578-8485-828fda81e9bd" providerId="ADAL" clId="{AF5D9751-2E89-4C7E-B84A-DA5FE3E90033}" dt="2024-05-08T12:28:32.537" v="28" actId="20577"/>
          <ac:spMkLst>
            <pc:docMk/>
            <pc:sldMk cId="2420613945" sldId="336"/>
            <ac:spMk id="2" creationId="{42098BFF-3E4F-4B4F-C17A-F79DA2203FA4}"/>
          </ac:spMkLst>
        </pc:spChg>
      </pc:sldChg>
      <pc:sldChg chg="modNotesTx">
        <pc:chgData name="Sara van de Ven | Dinsdag" userId="2ea5ecc9-c0ef-4578-8485-828fda81e9bd" providerId="ADAL" clId="{AF5D9751-2E89-4C7E-B84A-DA5FE3E90033}" dt="2024-05-08T12:30:50.567" v="115" actId="20577"/>
        <pc:sldMkLst>
          <pc:docMk/>
          <pc:sldMk cId="1642342294" sldId="395"/>
        </pc:sldMkLst>
      </pc:sldChg>
      <pc:sldChg chg="modSp mod">
        <pc:chgData name="Sara van de Ven | Dinsdag" userId="2ea5ecc9-c0ef-4578-8485-828fda81e9bd" providerId="ADAL" clId="{AF5D9751-2E89-4C7E-B84A-DA5FE3E90033}" dt="2024-05-08T12:29:37.232" v="98" actId="20577"/>
        <pc:sldMkLst>
          <pc:docMk/>
          <pc:sldMk cId="2059628666" sldId="411"/>
        </pc:sldMkLst>
        <pc:spChg chg="mod">
          <ac:chgData name="Sara van de Ven | Dinsdag" userId="2ea5ecc9-c0ef-4578-8485-828fda81e9bd" providerId="ADAL" clId="{AF5D9751-2E89-4C7E-B84A-DA5FE3E90033}" dt="2024-05-08T12:29:37.232" v="98" actId="20577"/>
          <ac:spMkLst>
            <pc:docMk/>
            <pc:sldMk cId="2059628666" sldId="411"/>
            <ac:spMk id="2" creationId="{EC624E22-8D70-8B9C-309D-D5A46AAAFDB5}"/>
          </ac:spMkLst>
        </pc:spChg>
        <pc:spChg chg="mod">
          <ac:chgData name="Sara van de Ven | Dinsdag" userId="2ea5ecc9-c0ef-4578-8485-828fda81e9bd" providerId="ADAL" clId="{AF5D9751-2E89-4C7E-B84A-DA5FE3E90033}" dt="2024-05-08T12:29:32.129" v="96" actId="20577"/>
          <ac:spMkLst>
            <pc:docMk/>
            <pc:sldMk cId="2059628666" sldId="411"/>
            <ac:spMk id="4" creationId="{AE27B289-B4E0-6019-EC3C-06EB00E59BFF}"/>
          </ac:spMkLst>
        </pc:spChg>
      </pc:sldChg>
      <pc:sldChg chg="modSp mod">
        <pc:chgData name="Sara van de Ven | Dinsdag" userId="2ea5ecc9-c0ef-4578-8485-828fda81e9bd" providerId="ADAL" clId="{AF5D9751-2E89-4C7E-B84A-DA5FE3E90033}" dt="2024-05-08T12:28:59.134" v="56" actId="20577"/>
        <pc:sldMkLst>
          <pc:docMk/>
          <pc:sldMk cId="459974898" sldId="1259"/>
        </pc:sldMkLst>
        <pc:spChg chg="mod">
          <ac:chgData name="Sara van de Ven | Dinsdag" userId="2ea5ecc9-c0ef-4578-8485-828fda81e9bd" providerId="ADAL" clId="{AF5D9751-2E89-4C7E-B84A-DA5FE3E90033}" dt="2024-05-08T12:28:59.134" v="56" actId="20577"/>
          <ac:spMkLst>
            <pc:docMk/>
            <pc:sldMk cId="459974898" sldId="1259"/>
            <ac:spMk id="7" creationId="{486B6377-98FE-17C7-19DB-887EE901475F}"/>
          </ac:spMkLst>
        </pc:spChg>
      </pc:sldChg>
      <pc:sldChg chg="modSp mod">
        <pc:chgData name="Sara van de Ven | Dinsdag" userId="2ea5ecc9-c0ef-4578-8485-828fda81e9bd" providerId="ADAL" clId="{AF5D9751-2E89-4C7E-B84A-DA5FE3E90033}" dt="2024-05-08T12:28:49.651" v="48" actId="20577"/>
        <pc:sldMkLst>
          <pc:docMk/>
          <pc:sldMk cId="1328146372" sldId="1261"/>
        </pc:sldMkLst>
        <pc:spChg chg="mod">
          <ac:chgData name="Sara van de Ven | Dinsdag" userId="2ea5ecc9-c0ef-4578-8485-828fda81e9bd" providerId="ADAL" clId="{AF5D9751-2E89-4C7E-B84A-DA5FE3E90033}" dt="2024-05-08T12:28:49.651" v="48" actId="20577"/>
          <ac:spMkLst>
            <pc:docMk/>
            <pc:sldMk cId="1328146372" sldId="1261"/>
            <ac:spMk id="24" creationId="{00B96993-3E40-47E9-87BF-FB8DAAB821F7}"/>
          </ac:spMkLst>
        </pc:spChg>
        <pc:spChg chg="mod">
          <ac:chgData name="Sara van de Ven | Dinsdag" userId="2ea5ecc9-c0ef-4578-8485-828fda81e9bd" providerId="ADAL" clId="{AF5D9751-2E89-4C7E-B84A-DA5FE3E90033}" dt="2024-05-08T12:28:43.030" v="36" actId="20577"/>
          <ac:spMkLst>
            <pc:docMk/>
            <pc:sldMk cId="1328146372" sldId="1261"/>
            <ac:spMk id="27" creationId="{BA6B29AE-AC68-4ED2-BE74-9D8270B1FCFF}"/>
          </ac:spMkLst>
        </pc:spChg>
      </pc:sldChg>
      <pc:sldChg chg="modSp mod">
        <pc:chgData name="Sara van de Ven | Dinsdag" userId="2ea5ecc9-c0ef-4578-8485-828fda81e9bd" providerId="ADAL" clId="{AF5D9751-2E89-4C7E-B84A-DA5FE3E90033}" dt="2024-05-08T12:29:22.238" v="88" actId="20577"/>
        <pc:sldMkLst>
          <pc:docMk/>
          <pc:sldMk cId="3594495292" sldId="1264"/>
        </pc:sldMkLst>
        <pc:spChg chg="mod">
          <ac:chgData name="Sara van de Ven | Dinsdag" userId="2ea5ecc9-c0ef-4578-8485-828fda81e9bd" providerId="ADAL" clId="{AF5D9751-2E89-4C7E-B84A-DA5FE3E90033}" dt="2024-05-08T12:29:19.618" v="80" actId="20577"/>
          <ac:spMkLst>
            <pc:docMk/>
            <pc:sldMk cId="3594495292" sldId="1264"/>
            <ac:spMk id="8" creationId="{0AAF2B51-7E40-AC75-E80C-92539972F19D}"/>
          </ac:spMkLst>
        </pc:spChg>
        <pc:graphicFrameChg chg="modGraphic">
          <ac:chgData name="Sara van de Ven | Dinsdag" userId="2ea5ecc9-c0ef-4578-8485-828fda81e9bd" providerId="ADAL" clId="{AF5D9751-2E89-4C7E-B84A-DA5FE3E90033}" dt="2024-05-08T12:29:22.238" v="88" actId="20577"/>
          <ac:graphicFrameMkLst>
            <pc:docMk/>
            <pc:sldMk cId="3594495292" sldId="1264"/>
            <ac:graphicFrameMk id="3" creationId="{F9107230-99F1-B0CB-CF32-949DA72BECFE}"/>
          </ac:graphicFrameMkLst>
        </pc:graphicFrameChg>
      </pc:sldChg>
      <pc:sldChg chg="modSp mod">
        <pc:chgData name="Sara van de Ven | Dinsdag" userId="2ea5ecc9-c0ef-4578-8485-828fda81e9bd" providerId="ADAL" clId="{AF5D9751-2E89-4C7E-B84A-DA5FE3E90033}" dt="2024-05-08T12:29:15.040" v="72" actId="20577"/>
        <pc:sldMkLst>
          <pc:docMk/>
          <pc:sldMk cId="2468992123" sldId="1265"/>
        </pc:sldMkLst>
        <pc:spChg chg="mod">
          <ac:chgData name="Sara van de Ven | Dinsdag" userId="2ea5ecc9-c0ef-4578-8485-828fda81e9bd" providerId="ADAL" clId="{AF5D9751-2E89-4C7E-B84A-DA5FE3E90033}" dt="2024-05-08T12:29:12.126" v="64" actId="20577"/>
          <ac:spMkLst>
            <pc:docMk/>
            <pc:sldMk cId="2468992123" sldId="1265"/>
            <ac:spMk id="8" creationId="{0AAF2B51-7E40-AC75-E80C-92539972F19D}"/>
          </ac:spMkLst>
        </pc:spChg>
        <pc:graphicFrameChg chg="modGraphic">
          <ac:chgData name="Sara van de Ven | Dinsdag" userId="2ea5ecc9-c0ef-4578-8485-828fda81e9bd" providerId="ADAL" clId="{AF5D9751-2E89-4C7E-B84A-DA5FE3E90033}" dt="2024-05-08T12:29:15.040" v="72" actId="20577"/>
          <ac:graphicFrameMkLst>
            <pc:docMk/>
            <pc:sldMk cId="2468992123" sldId="1265"/>
            <ac:graphicFrameMk id="3" creationId="{F9107230-99F1-B0CB-CF32-949DA72BECFE}"/>
          </ac:graphicFrameMkLst>
        </pc:graphicFrameChg>
      </pc:sldChg>
    </pc:docChg>
  </pc:docChgLst>
  <pc:docChgLst>
    <pc:chgData name="Sara van de Ven | Dinsdag" userId="2ea5ecc9-c0ef-4578-8485-828fda81e9bd" providerId="ADAL" clId="{2933F94F-D197-4079-A0DB-2D9DA47D2F58}"/>
    <pc:docChg chg="modSld">
      <pc:chgData name="Sara van de Ven | Dinsdag" userId="2ea5ecc9-c0ef-4578-8485-828fda81e9bd" providerId="ADAL" clId="{2933F94F-D197-4079-A0DB-2D9DA47D2F58}" dt="2024-05-07T10:33:03.223" v="98" actId="20577"/>
      <pc:docMkLst>
        <pc:docMk/>
      </pc:docMkLst>
      <pc:sldChg chg="modSp mod">
        <pc:chgData name="Sara van de Ven | Dinsdag" userId="2ea5ecc9-c0ef-4578-8485-828fda81e9bd" providerId="ADAL" clId="{2933F94F-D197-4079-A0DB-2D9DA47D2F58}" dt="2024-05-07T10:33:03.223" v="98" actId="20577"/>
        <pc:sldMkLst>
          <pc:docMk/>
          <pc:sldMk cId="2115830360" sldId="470"/>
        </pc:sldMkLst>
        <pc:graphicFrameChg chg="mod modGraphic">
          <ac:chgData name="Sara van de Ven | Dinsdag" userId="2ea5ecc9-c0ef-4578-8485-828fda81e9bd" providerId="ADAL" clId="{2933F94F-D197-4079-A0DB-2D9DA47D2F58}" dt="2024-05-07T10:33:03.223" v="98" actId="20577"/>
          <ac:graphicFrameMkLst>
            <pc:docMk/>
            <pc:sldMk cId="2115830360" sldId="470"/>
            <ac:graphicFrameMk id="3" creationId="{F9107230-99F1-B0CB-CF32-949DA72BECFE}"/>
          </ac:graphicFrameMkLst>
        </pc:graphicFrameChg>
      </pc:sldChg>
      <pc:sldChg chg="modSp mod">
        <pc:chgData name="Sara van de Ven | Dinsdag" userId="2ea5ecc9-c0ef-4578-8485-828fda81e9bd" providerId="ADAL" clId="{2933F94F-D197-4079-A0DB-2D9DA47D2F58}" dt="2024-05-07T10:32:36.390" v="87" actId="20577"/>
        <pc:sldMkLst>
          <pc:docMk/>
          <pc:sldMk cId="3430846657" sldId="471"/>
        </pc:sldMkLst>
        <pc:spChg chg="mod">
          <ac:chgData name="Sara van de Ven | Dinsdag" userId="2ea5ecc9-c0ef-4578-8485-828fda81e9bd" providerId="ADAL" clId="{2933F94F-D197-4079-A0DB-2D9DA47D2F58}" dt="2024-05-07T10:32:36.390" v="87" actId="20577"/>
          <ac:spMkLst>
            <pc:docMk/>
            <pc:sldMk cId="3430846657" sldId="471"/>
            <ac:spMk id="7" creationId="{12D2AE78-8626-11B9-B891-D8F3FF168415}"/>
          </ac:spMkLst>
        </pc:spChg>
        <pc:graphicFrameChg chg="modGraphic">
          <ac:chgData name="Sara van de Ven | Dinsdag" userId="2ea5ecc9-c0ef-4578-8485-828fda81e9bd" providerId="ADAL" clId="{2933F94F-D197-4079-A0DB-2D9DA47D2F58}" dt="2024-05-07T10:32:29.819" v="68" actId="20577"/>
          <ac:graphicFrameMkLst>
            <pc:docMk/>
            <pc:sldMk cId="3430846657" sldId="471"/>
            <ac:graphicFrameMk id="3" creationId="{F9107230-99F1-B0CB-CF32-949DA72BECFE}"/>
          </ac:graphicFrameMkLst>
        </pc:graphicFrameChg>
      </pc:sldChg>
      <pc:sldChg chg="modSp mod">
        <pc:chgData name="Sara van de Ven | Dinsdag" userId="2ea5ecc9-c0ef-4578-8485-828fda81e9bd" providerId="ADAL" clId="{2933F94F-D197-4079-A0DB-2D9DA47D2F58}" dt="2024-05-07T10:31:31.488" v="29" actId="20577"/>
        <pc:sldMkLst>
          <pc:docMk/>
          <pc:sldMk cId="1328146372" sldId="1261"/>
        </pc:sldMkLst>
        <pc:spChg chg="mod">
          <ac:chgData name="Sara van de Ven | Dinsdag" userId="2ea5ecc9-c0ef-4578-8485-828fda81e9bd" providerId="ADAL" clId="{2933F94F-D197-4079-A0DB-2D9DA47D2F58}" dt="2024-05-07T10:31:31.488" v="29" actId="20577"/>
          <ac:spMkLst>
            <pc:docMk/>
            <pc:sldMk cId="1328146372" sldId="1261"/>
            <ac:spMk id="24" creationId="{00B96993-3E40-47E9-87BF-FB8DAAB821F7}"/>
          </ac:spMkLst>
        </pc:spChg>
      </pc:sldChg>
      <pc:sldChg chg="modSp mod">
        <pc:chgData name="Sara van de Ven | Dinsdag" userId="2ea5ecc9-c0ef-4578-8485-828fda81e9bd" providerId="ADAL" clId="{2933F94F-D197-4079-A0DB-2D9DA47D2F58}" dt="2024-05-07T10:31:51.445" v="45" actId="20577"/>
        <pc:sldMkLst>
          <pc:docMk/>
          <pc:sldMk cId="3594495292" sldId="1264"/>
        </pc:sldMkLst>
        <pc:graphicFrameChg chg="modGraphic">
          <ac:chgData name="Sara van de Ven | Dinsdag" userId="2ea5ecc9-c0ef-4578-8485-828fda81e9bd" providerId="ADAL" clId="{2933F94F-D197-4079-A0DB-2D9DA47D2F58}" dt="2024-05-07T10:31:51.445" v="45" actId="20577"/>
          <ac:graphicFrameMkLst>
            <pc:docMk/>
            <pc:sldMk cId="3594495292" sldId="1264"/>
            <ac:graphicFrameMk id="3" creationId="{F9107230-99F1-B0CB-CF32-949DA72BECFE}"/>
          </ac:graphicFrameMkLst>
        </pc:graphicFrameChg>
      </pc:sldChg>
    </pc:docChg>
  </pc:docChgLst>
  <pc:docChgLst>
    <pc:chgData name="Carmen van Dorst" userId="ab550eb9-aa5f-48d6-aa21-4ec1c7e04c83" providerId="ADAL" clId="{8AD78E39-88A0-48F2-81AD-1735B3575BED}"/>
    <pc:docChg chg="custSel modSld">
      <pc:chgData name="Carmen van Dorst" userId="ab550eb9-aa5f-48d6-aa21-4ec1c7e04c83" providerId="ADAL" clId="{8AD78E39-88A0-48F2-81AD-1735B3575BED}" dt="2023-12-21T11:07:29.817" v="47" actId="1076"/>
      <pc:docMkLst>
        <pc:docMk/>
      </pc:docMkLst>
      <pc:sldChg chg="modNotesTx">
        <pc:chgData name="Carmen van Dorst" userId="ab550eb9-aa5f-48d6-aa21-4ec1c7e04c83" providerId="ADAL" clId="{8AD78E39-88A0-48F2-81AD-1735B3575BED}" dt="2023-12-21T10:08:43.305" v="43" actId="20577"/>
        <pc:sldMkLst>
          <pc:docMk/>
          <pc:sldMk cId="3769276824" sldId="380"/>
        </pc:sldMkLst>
      </pc:sldChg>
      <pc:sldChg chg="addSp delSp modSp mod">
        <pc:chgData name="Carmen van Dorst" userId="ab550eb9-aa5f-48d6-aa21-4ec1c7e04c83" providerId="ADAL" clId="{8AD78E39-88A0-48F2-81AD-1735B3575BED}" dt="2023-12-21T11:07:29.817" v="47" actId="1076"/>
        <pc:sldMkLst>
          <pc:docMk/>
          <pc:sldMk cId="1200457166" sldId="381"/>
        </pc:sldMkLst>
        <pc:spChg chg="add mod">
          <ac:chgData name="Carmen van Dorst" userId="ab550eb9-aa5f-48d6-aa21-4ec1c7e04c83" providerId="ADAL" clId="{8AD78E39-88A0-48F2-81AD-1735B3575BED}" dt="2023-12-21T11:07:29.817" v="47" actId="1076"/>
          <ac:spMkLst>
            <pc:docMk/>
            <pc:sldMk cId="1200457166" sldId="381"/>
            <ac:spMk id="3" creationId="{4190E36D-AC0E-5CE7-E0C5-0966DAB61409}"/>
          </ac:spMkLst>
        </pc:spChg>
        <pc:picChg chg="add mod">
          <ac:chgData name="Carmen van Dorst" userId="ab550eb9-aa5f-48d6-aa21-4ec1c7e04c83" providerId="ADAL" clId="{8AD78E39-88A0-48F2-81AD-1735B3575BED}" dt="2023-12-21T11:07:29.817" v="47" actId="1076"/>
          <ac:picMkLst>
            <pc:docMk/>
            <pc:sldMk cId="1200457166" sldId="381"/>
            <ac:picMk id="4" creationId="{F57F9AA0-CC3E-638A-3C73-BF7D0B235E41}"/>
          </ac:picMkLst>
        </pc:picChg>
        <pc:picChg chg="del">
          <ac:chgData name="Carmen van Dorst" userId="ab550eb9-aa5f-48d6-aa21-4ec1c7e04c83" providerId="ADAL" clId="{8AD78E39-88A0-48F2-81AD-1735B3575BED}" dt="2023-12-21T11:07:24.379" v="44" actId="478"/>
          <ac:picMkLst>
            <pc:docMk/>
            <pc:sldMk cId="1200457166" sldId="381"/>
            <ac:picMk id="5" creationId="{B258EDF7-51AE-30B4-F536-E5ED16305DB0}"/>
          </ac:picMkLst>
        </pc:picChg>
        <pc:picChg chg="del">
          <ac:chgData name="Carmen van Dorst" userId="ab550eb9-aa5f-48d6-aa21-4ec1c7e04c83" providerId="ADAL" clId="{8AD78E39-88A0-48F2-81AD-1735B3575BED}" dt="2023-12-21T11:07:25.047" v="45" actId="478"/>
          <ac:picMkLst>
            <pc:docMk/>
            <pc:sldMk cId="1200457166" sldId="381"/>
            <ac:picMk id="12" creationId="{7A2DA630-C075-42D6-8E63-F7BF1E02270F}"/>
          </ac:picMkLst>
        </pc:picChg>
      </pc:sldChg>
      <pc:sldChg chg="addSp delSp modSp mod">
        <pc:chgData name="Carmen van Dorst" userId="ab550eb9-aa5f-48d6-aa21-4ec1c7e04c83" providerId="ADAL" clId="{8AD78E39-88A0-48F2-81AD-1735B3575BED}" dt="2023-12-21T10:07:35.617" v="23" actId="1037"/>
        <pc:sldMkLst>
          <pc:docMk/>
          <pc:sldMk cId="4132769115" sldId="478"/>
        </pc:sldMkLst>
        <pc:picChg chg="del">
          <ac:chgData name="Carmen van Dorst" userId="ab550eb9-aa5f-48d6-aa21-4ec1c7e04c83" providerId="ADAL" clId="{8AD78E39-88A0-48F2-81AD-1735B3575BED}" dt="2023-12-21T10:06:41.081" v="0" actId="478"/>
          <ac:picMkLst>
            <pc:docMk/>
            <pc:sldMk cId="4132769115" sldId="478"/>
            <ac:picMk id="4" creationId="{B1CD5076-117F-5B90-0BD8-2209CFBB9533}"/>
          </ac:picMkLst>
        </pc:picChg>
        <pc:picChg chg="add mod ord">
          <ac:chgData name="Carmen van Dorst" userId="ab550eb9-aa5f-48d6-aa21-4ec1c7e04c83" providerId="ADAL" clId="{8AD78E39-88A0-48F2-81AD-1735B3575BED}" dt="2023-12-21T10:07:35.617" v="23" actId="1037"/>
          <ac:picMkLst>
            <pc:docMk/>
            <pc:sldMk cId="4132769115" sldId="478"/>
            <ac:picMk id="6" creationId="{5F8397C1-CE1D-F657-CAD7-755DCA8755B1}"/>
          </ac:picMkLst>
        </pc:picChg>
      </pc:sldChg>
    </pc:docChg>
  </pc:docChgLst>
  <pc:docChgLst>
    <pc:chgData name="Mijs van de Griek | Dinsdag" userId="S::mijs@dinsdag.nl::2467e6de-985a-4d8f-abe6-0fd3927a5d02" providerId="AD" clId="Web-{1C9044A9-BAC6-8DAB-DCE4-088FA06F317A}"/>
    <pc:docChg chg="modSld">
      <pc:chgData name="Mijs van de Griek | Dinsdag" userId="S::mijs@dinsdag.nl::2467e6de-985a-4d8f-abe6-0fd3927a5d02" providerId="AD" clId="Web-{1C9044A9-BAC6-8DAB-DCE4-088FA06F317A}" dt="2024-07-11T10:54:15.270" v="23"/>
      <pc:docMkLst>
        <pc:docMk/>
      </pc:docMkLst>
      <pc:sldChg chg="modSp">
        <pc:chgData name="Mijs van de Griek | Dinsdag" userId="S::mijs@dinsdag.nl::2467e6de-985a-4d8f-abe6-0fd3927a5d02" providerId="AD" clId="Web-{1C9044A9-BAC6-8DAB-DCE4-088FA06F317A}" dt="2024-07-11T10:49:29.730" v="21"/>
        <pc:sldMkLst>
          <pc:docMk/>
          <pc:sldMk cId="1654061627" sldId="469"/>
        </pc:sldMkLst>
        <pc:graphicFrameChg chg="mod modGraphic">
          <ac:chgData name="Mijs van de Griek | Dinsdag" userId="S::mijs@dinsdag.nl::2467e6de-985a-4d8f-abe6-0fd3927a5d02" providerId="AD" clId="Web-{1C9044A9-BAC6-8DAB-DCE4-088FA06F317A}" dt="2024-07-11T10:49:29.730" v="21"/>
          <ac:graphicFrameMkLst>
            <pc:docMk/>
            <pc:sldMk cId="1654061627" sldId="469"/>
            <ac:graphicFrameMk id="3" creationId="{F9107230-99F1-B0CB-CF32-949DA72BECFE}"/>
          </ac:graphicFrameMkLst>
        </pc:graphicFrameChg>
      </pc:sldChg>
      <pc:sldChg chg="modSp">
        <pc:chgData name="Mijs van de Griek | Dinsdag" userId="S::mijs@dinsdag.nl::2467e6de-985a-4d8f-abe6-0fd3927a5d02" providerId="AD" clId="Web-{1C9044A9-BAC6-8DAB-DCE4-088FA06F317A}" dt="2024-07-11T10:54:15.270" v="23"/>
        <pc:sldMkLst>
          <pc:docMk/>
          <pc:sldMk cId="3594495292" sldId="1264"/>
        </pc:sldMkLst>
        <pc:graphicFrameChg chg="mod modGraphic">
          <ac:chgData name="Mijs van de Griek | Dinsdag" userId="S::mijs@dinsdag.nl::2467e6de-985a-4d8f-abe6-0fd3927a5d02" providerId="AD" clId="Web-{1C9044A9-BAC6-8DAB-DCE4-088FA06F317A}" dt="2024-07-11T10:54:15.270" v="23"/>
          <ac:graphicFrameMkLst>
            <pc:docMk/>
            <pc:sldMk cId="3594495292" sldId="1264"/>
            <ac:graphicFrameMk id="3" creationId="{F9107230-99F1-B0CB-CF32-949DA72BECFE}"/>
          </ac:graphicFrameMkLst>
        </pc:graphicFrameChg>
      </pc:sldChg>
    </pc:docChg>
  </pc:docChgLst>
  <pc:docChgLst>
    <pc:chgData name="Mijs van de Griek | Dinsdag" userId="2467e6de-985a-4d8f-abe6-0fd3927a5d02" providerId="ADAL" clId="{5F81362A-F830-6545-838F-1E266799D696}"/>
    <pc:docChg chg="modSld">
      <pc:chgData name="Mijs van de Griek | Dinsdag" userId="2467e6de-985a-4d8f-abe6-0fd3927a5d02" providerId="ADAL" clId="{5F81362A-F830-6545-838F-1E266799D696}" dt="2024-06-28T14:49:50.820" v="239" actId="20577"/>
      <pc:docMkLst>
        <pc:docMk/>
      </pc:docMkLst>
      <pc:sldChg chg="modSp mod">
        <pc:chgData name="Mijs van de Griek | Dinsdag" userId="2467e6de-985a-4d8f-abe6-0fd3927a5d02" providerId="ADAL" clId="{5F81362A-F830-6545-838F-1E266799D696}" dt="2024-06-28T14:38:44.825" v="1" actId="20577"/>
        <pc:sldMkLst>
          <pc:docMk/>
          <pc:sldMk cId="1200457166" sldId="381"/>
        </pc:sldMkLst>
        <pc:spChg chg="mod">
          <ac:chgData name="Mijs van de Griek | Dinsdag" userId="2467e6de-985a-4d8f-abe6-0fd3927a5d02" providerId="ADAL" clId="{5F81362A-F830-6545-838F-1E266799D696}" dt="2024-06-28T14:38:44.825" v="1" actId="20577"/>
          <ac:spMkLst>
            <pc:docMk/>
            <pc:sldMk cId="1200457166" sldId="381"/>
            <ac:spMk id="10" creationId="{D6A1A5A4-1A92-4A0B-B8E3-8B38762C7291}"/>
          </ac:spMkLst>
        </pc:spChg>
      </pc:sldChg>
      <pc:sldChg chg="modSp mod">
        <pc:chgData name="Mijs van de Griek | Dinsdag" userId="2467e6de-985a-4d8f-abe6-0fd3927a5d02" providerId="ADAL" clId="{5F81362A-F830-6545-838F-1E266799D696}" dt="2024-06-28T14:40:22.162" v="10" actId="20577"/>
        <pc:sldMkLst>
          <pc:docMk/>
          <pc:sldMk cId="1242190378" sldId="464"/>
        </pc:sldMkLst>
        <pc:graphicFrameChg chg="modGraphic">
          <ac:chgData name="Mijs van de Griek | Dinsdag" userId="2467e6de-985a-4d8f-abe6-0fd3927a5d02" providerId="ADAL" clId="{5F81362A-F830-6545-838F-1E266799D696}" dt="2024-06-28T14:40:22.162" v="10" actId="20577"/>
          <ac:graphicFrameMkLst>
            <pc:docMk/>
            <pc:sldMk cId="1242190378" sldId="464"/>
            <ac:graphicFrameMk id="3" creationId="{EAC33194-A482-B027-1EF7-BBE2E77D8A3B}"/>
          </ac:graphicFrameMkLst>
        </pc:graphicFrameChg>
      </pc:sldChg>
      <pc:sldChg chg="modSp mod">
        <pc:chgData name="Mijs van de Griek | Dinsdag" userId="2467e6de-985a-4d8f-abe6-0fd3927a5d02" providerId="ADAL" clId="{5F81362A-F830-6545-838F-1E266799D696}" dt="2024-06-28T14:41:22.547" v="83" actId="20577"/>
        <pc:sldMkLst>
          <pc:docMk/>
          <pc:sldMk cId="2713230382" sldId="468"/>
        </pc:sldMkLst>
        <pc:graphicFrameChg chg="mod modGraphic">
          <ac:chgData name="Mijs van de Griek | Dinsdag" userId="2467e6de-985a-4d8f-abe6-0fd3927a5d02" providerId="ADAL" clId="{5F81362A-F830-6545-838F-1E266799D696}" dt="2024-06-28T14:41:22.547" v="83" actId="20577"/>
          <ac:graphicFrameMkLst>
            <pc:docMk/>
            <pc:sldMk cId="2713230382" sldId="468"/>
            <ac:graphicFrameMk id="4" creationId="{AE23E62D-F469-5B49-1798-B903B077AF4D}"/>
          </ac:graphicFrameMkLst>
        </pc:graphicFrameChg>
      </pc:sldChg>
      <pc:sldChg chg="modSp mod">
        <pc:chgData name="Mijs van de Griek | Dinsdag" userId="2467e6de-985a-4d8f-abe6-0fd3927a5d02" providerId="ADAL" clId="{5F81362A-F830-6545-838F-1E266799D696}" dt="2024-06-28T14:42:40.341" v="112" actId="20577"/>
        <pc:sldMkLst>
          <pc:docMk/>
          <pc:sldMk cId="1654061627" sldId="469"/>
        </pc:sldMkLst>
        <pc:graphicFrameChg chg="modGraphic">
          <ac:chgData name="Mijs van de Griek | Dinsdag" userId="2467e6de-985a-4d8f-abe6-0fd3927a5d02" providerId="ADAL" clId="{5F81362A-F830-6545-838F-1E266799D696}" dt="2024-06-28T14:42:40.341" v="112" actId="20577"/>
          <ac:graphicFrameMkLst>
            <pc:docMk/>
            <pc:sldMk cId="1654061627" sldId="469"/>
            <ac:graphicFrameMk id="3" creationId="{F9107230-99F1-B0CB-CF32-949DA72BECFE}"/>
          </ac:graphicFrameMkLst>
        </pc:graphicFrameChg>
      </pc:sldChg>
      <pc:sldChg chg="modSp mod">
        <pc:chgData name="Mijs van de Griek | Dinsdag" userId="2467e6de-985a-4d8f-abe6-0fd3927a5d02" providerId="ADAL" clId="{5F81362A-F830-6545-838F-1E266799D696}" dt="2024-06-28T14:42:19.035" v="109" actId="20577"/>
        <pc:sldMkLst>
          <pc:docMk/>
          <pc:sldMk cId="2115830360" sldId="470"/>
        </pc:sldMkLst>
        <pc:graphicFrameChg chg="modGraphic">
          <ac:chgData name="Mijs van de Griek | Dinsdag" userId="2467e6de-985a-4d8f-abe6-0fd3927a5d02" providerId="ADAL" clId="{5F81362A-F830-6545-838F-1E266799D696}" dt="2024-06-28T14:42:19.035" v="109" actId="20577"/>
          <ac:graphicFrameMkLst>
            <pc:docMk/>
            <pc:sldMk cId="2115830360" sldId="470"/>
            <ac:graphicFrameMk id="3" creationId="{F9107230-99F1-B0CB-CF32-949DA72BECFE}"/>
          </ac:graphicFrameMkLst>
        </pc:graphicFrameChg>
      </pc:sldChg>
      <pc:sldChg chg="modSp mod">
        <pc:chgData name="Mijs van de Griek | Dinsdag" userId="2467e6de-985a-4d8f-abe6-0fd3927a5d02" providerId="ADAL" clId="{5F81362A-F830-6545-838F-1E266799D696}" dt="2024-06-28T14:42:02.284" v="106" actId="20577"/>
        <pc:sldMkLst>
          <pc:docMk/>
          <pc:sldMk cId="3430846657" sldId="471"/>
        </pc:sldMkLst>
        <pc:graphicFrameChg chg="mod modGraphic">
          <ac:chgData name="Mijs van de Griek | Dinsdag" userId="2467e6de-985a-4d8f-abe6-0fd3927a5d02" providerId="ADAL" clId="{5F81362A-F830-6545-838F-1E266799D696}" dt="2024-06-28T14:42:02.284" v="106" actId="20577"/>
          <ac:graphicFrameMkLst>
            <pc:docMk/>
            <pc:sldMk cId="3430846657" sldId="471"/>
            <ac:graphicFrameMk id="3" creationId="{F9107230-99F1-B0CB-CF32-949DA72BECFE}"/>
          </ac:graphicFrameMkLst>
        </pc:graphicFrameChg>
      </pc:sldChg>
      <pc:sldChg chg="modSp mod">
        <pc:chgData name="Mijs van de Griek | Dinsdag" userId="2467e6de-985a-4d8f-abe6-0fd3927a5d02" providerId="ADAL" clId="{5F81362A-F830-6545-838F-1E266799D696}" dt="2024-06-28T14:43:07.900" v="116" actId="20577"/>
        <pc:sldMkLst>
          <pc:docMk/>
          <pc:sldMk cId="39316560" sldId="474"/>
        </pc:sldMkLst>
        <pc:graphicFrameChg chg="modGraphic">
          <ac:chgData name="Mijs van de Griek | Dinsdag" userId="2467e6de-985a-4d8f-abe6-0fd3927a5d02" providerId="ADAL" clId="{5F81362A-F830-6545-838F-1E266799D696}" dt="2024-06-28T14:43:07.900" v="116" actId="20577"/>
          <ac:graphicFrameMkLst>
            <pc:docMk/>
            <pc:sldMk cId="39316560" sldId="474"/>
            <ac:graphicFrameMk id="3" creationId="{F9107230-99F1-B0CB-CF32-949DA72BECFE}"/>
          </ac:graphicFrameMkLst>
        </pc:graphicFrameChg>
      </pc:sldChg>
      <pc:sldChg chg="modSp mod">
        <pc:chgData name="Mijs van de Griek | Dinsdag" userId="2467e6de-985a-4d8f-abe6-0fd3927a5d02" providerId="ADAL" clId="{5F81362A-F830-6545-838F-1E266799D696}" dt="2024-06-28T14:43:39.453" v="126" actId="20577"/>
        <pc:sldMkLst>
          <pc:docMk/>
          <pc:sldMk cId="3424271626" sldId="475"/>
        </pc:sldMkLst>
        <pc:spChg chg="mod">
          <ac:chgData name="Mijs van de Griek | Dinsdag" userId="2467e6de-985a-4d8f-abe6-0fd3927a5d02" providerId="ADAL" clId="{5F81362A-F830-6545-838F-1E266799D696}" dt="2024-06-28T14:43:39.453" v="126" actId="20577"/>
          <ac:spMkLst>
            <pc:docMk/>
            <pc:sldMk cId="3424271626" sldId="475"/>
            <ac:spMk id="8" creationId="{0AAF2B51-7E40-AC75-E80C-92539972F19D}"/>
          </ac:spMkLst>
        </pc:spChg>
        <pc:graphicFrameChg chg="modGraphic">
          <ac:chgData name="Mijs van de Griek | Dinsdag" userId="2467e6de-985a-4d8f-abe6-0fd3927a5d02" providerId="ADAL" clId="{5F81362A-F830-6545-838F-1E266799D696}" dt="2024-06-28T14:43:36.612" v="123" actId="20577"/>
          <ac:graphicFrameMkLst>
            <pc:docMk/>
            <pc:sldMk cId="3424271626" sldId="475"/>
            <ac:graphicFrameMk id="3" creationId="{F9107230-99F1-B0CB-CF32-949DA72BECFE}"/>
          </ac:graphicFrameMkLst>
        </pc:graphicFrameChg>
      </pc:sldChg>
      <pc:sldChg chg="modSp mod">
        <pc:chgData name="Mijs van de Griek | Dinsdag" userId="2467e6de-985a-4d8f-abe6-0fd3927a5d02" providerId="ADAL" clId="{5F81362A-F830-6545-838F-1E266799D696}" dt="2024-06-28T14:39:39.194" v="4" actId="20577"/>
        <pc:sldMkLst>
          <pc:docMk/>
          <pc:sldMk cId="2253206677" sldId="477"/>
        </pc:sldMkLst>
        <pc:spChg chg="mod">
          <ac:chgData name="Mijs van de Griek | Dinsdag" userId="2467e6de-985a-4d8f-abe6-0fd3927a5d02" providerId="ADAL" clId="{5F81362A-F830-6545-838F-1E266799D696}" dt="2024-06-28T14:39:39.194" v="4" actId="20577"/>
          <ac:spMkLst>
            <pc:docMk/>
            <pc:sldMk cId="2253206677" sldId="477"/>
            <ac:spMk id="8" creationId="{08291718-7CB0-35AA-5215-8045A54AEAF8}"/>
          </ac:spMkLst>
        </pc:spChg>
      </pc:sldChg>
      <pc:sldChg chg="modSp mod">
        <pc:chgData name="Mijs van de Griek | Dinsdag" userId="2467e6de-985a-4d8f-abe6-0fd3927a5d02" providerId="ADAL" clId="{5F81362A-F830-6545-838F-1E266799D696}" dt="2024-06-28T14:49:50.820" v="239" actId="20577"/>
        <pc:sldMkLst>
          <pc:docMk/>
          <pc:sldMk cId="2127473093" sldId="483"/>
        </pc:sldMkLst>
        <pc:spChg chg="mod">
          <ac:chgData name="Mijs van de Griek | Dinsdag" userId="2467e6de-985a-4d8f-abe6-0fd3927a5d02" providerId="ADAL" clId="{5F81362A-F830-6545-838F-1E266799D696}" dt="2024-06-28T14:49:50.820" v="239" actId="20577"/>
          <ac:spMkLst>
            <pc:docMk/>
            <pc:sldMk cId="2127473093" sldId="483"/>
            <ac:spMk id="25" creationId="{5EBB9BDA-0A61-DD29-BCE1-75025A2DBA6C}"/>
          </ac:spMkLst>
        </pc:spChg>
      </pc:sldChg>
      <pc:sldChg chg="modSp mod">
        <pc:chgData name="Mijs van de Griek | Dinsdag" userId="2467e6de-985a-4d8f-abe6-0fd3927a5d02" providerId="ADAL" clId="{5F81362A-F830-6545-838F-1E266799D696}" dt="2024-06-28T14:46:03.294" v="216" actId="2165"/>
        <pc:sldMkLst>
          <pc:docMk/>
          <pc:sldMk cId="459974898" sldId="1259"/>
        </pc:sldMkLst>
        <pc:graphicFrameChg chg="mod modGraphic">
          <ac:chgData name="Mijs van de Griek | Dinsdag" userId="2467e6de-985a-4d8f-abe6-0fd3927a5d02" providerId="ADAL" clId="{5F81362A-F830-6545-838F-1E266799D696}" dt="2024-06-28T14:46:03.294" v="216" actId="2165"/>
          <ac:graphicFrameMkLst>
            <pc:docMk/>
            <pc:sldMk cId="459974898" sldId="1259"/>
            <ac:graphicFrameMk id="4" creationId="{2A167809-36DE-B988-D0B7-15CEFD9EB42C}"/>
          </ac:graphicFrameMkLst>
        </pc:graphicFrameChg>
      </pc:sldChg>
      <pc:sldChg chg="modSp mod">
        <pc:chgData name="Mijs van de Griek | Dinsdag" userId="2467e6de-985a-4d8f-abe6-0fd3927a5d02" providerId="ADAL" clId="{5F81362A-F830-6545-838F-1E266799D696}" dt="2024-06-28T14:49:30.235" v="237" actId="255"/>
        <pc:sldMkLst>
          <pc:docMk/>
          <pc:sldMk cId="3594495292" sldId="1264"/>
        </pc:sldMkLst>
        <pc:graphicFrameChg chg="modGraphic">
          <ac:chgData name="Mijs van de Griek | Dinsdag" userId="2467e6de-985a-4d8f-abe6-0fd3927a5d02" providerId="ADAL" clId="{5F81362A-F830-6545-838F-1E266799D696}" dt="2024-06-28T14:49:30.235" v="237" actId="255"/>
          <ac:graphicFrameMkLst>
            <pc:docMk/>
            <pc:sldMk cId="3594495292" sldId="1264"/>
            <ac:graphicFrameMk id="3" creationId="{F9107230-99F1-B0CB-CF32-949DA72BECFE}"/>
          </ac:graphicFrameMkLst>
        </pc:graphicFrameChg>
      </pc:sldChg>
      <pc:sldChg chg="modSp mod">
        <pc:chgData name="Mijs van de Griek | Dinsdag" userId="2467e6de-985a-4d8f-abe6-0fd3927a5d02" providerId="ADAL" clId="{5F81362A-F830-6545-838F-1E266799D696}" dt="2024-06-28T14:49:00.919" v="235" actId="255"/>
        <pc:sldMkLst>
          <pc:docMk/>
          <pc:sldMk cId="2468992123" sldId="1265"/>
        </pc:sldMkLst>
        <pc:graphicFrameChg chg="mod modGraphic">
          <ac:chgData name="Mijs van de Griek | Dinsdag" userId="2467e6de-985a-4d8f-abe6-0fd3927a5d02" providerId="ADAL" clId="{5F81362A-F830-6545-838F-1E266799D696}" dt="2024-06-28T14:49:00.919" v="235" actId="255"/>
          <ac:graphicFrameMkLst>
            <pc:docMk/>
            <pc:sldMk cId="2468992123" sldId="1265"/>
            <ac:graphicFrameMk id="3" creationId="{F9107230-99F1-B0CB-CF32-949DA72BECFE}"/>
          </ac:graphicFrameMkLst>
        </pc:graphicFrameChg>
      </pc:sldChg>
    </pc:docChg>
  </pc:docChgLst>
  <pc:docChgLst>
    <pc:chgData name="Mijs van de Griek | Dinsdag" userId="S::mijs@dinsdag.nl::2467e6de-985a-4d8f-abe6-0fd3927a5d02" providerId="AD" clId="Web-{79D66ADC-12D1-2ECB-3982-0E290CCD7D68}"/>
    <pc:docChg chg="modSld">
      <pc:chgData name="Mijs van de Griek | Dinsdag" userId="S::mijs@dinsdag.nl::2467e6de-985a-4d8f-abe6-0fd3927a5d02" providerId="AD" clId="Web-{79D66ADC-12D1-2ECB-3982-0E290CCD7D68}" dt="2024-07-09T15:42:44.134" v="460" actId="20577"/>
      <pc:docMkLst>
        <pc:docMk/>
      </pc:docMkLst>
      <pc:sldChg chg="modSp">
        <pc:chgData name="Mijs van de Griek | Dinsdag" userId="S::mijs@dinsdag.nl::2467e6de-985a-4d8f-abe6-0fd3927a5d02" providerId="AD" clId="Web-{79D66ADC-12D1-2ECB-3982-0E290CCD7D68}" dt="2024-07-09T15:23:41.211" v="0" actId="20577"/>
        <pc:sldMkLst>
          <pc:docMk/>
          <pc:sldMk cId="1200457166" sldId="381"/>
        </pc:sldMkLst>
        <pc:spChg chg="mod">
          <ac:chgData name="Mijs van de Griek | Dinsdag" userId="S::mijs@dinsdag.nl::2467e6de-985a-4d8f-abe6-0fd3927a5d02" providerId="AD" clId="Web-{79D66ADC-12D1-2ECB-3982-0E290CCD7D68}" dt="2024-07-09T15:23:41.211" v="0" actId="20577"/>
          <ac:spMkLst>
            <pc:docMk/>
            <pc:sldMk cId="1200457166" sldId="381"/>
            <ac:spMk id="10" creationId="{D6A1A5A4-1A92-4A0B-B8E3-8B38762C7291}"/>
          </ac:spMkLst>
        </pc:spChg>
      </pc:sldChg>
      <pc:sldChg chg="modSp">
        <pc:chgData name="Mijs van de Griek | Dinsdag" userId="S::mijs@dinsdag.nl::2467e6de-985a-4d8f-abe6-0fd3927a5d02" providerId="AD" clId="Web-{79D66ADC-12D1-2ECB-3982-0E290CCD7D68}" dt="2024-07-09T15:42:44.134" v="460" actId="20577"/>
        <pc:sldMkLst>
          <pc:docMk/>
          <pc:sldMk cId="2059628666" sldId="411"/>
        </pc:sldMkLst>
        <pc:spChg chg="mod">
          <ac:chgData name="Mijs van de Griek | Dinsdag" userId="S::mijs@dinsdag.nl::2467e6de-985a-4d8f-abe6-0fd3927a5d02" providerId="AD" clId="Web-{79D66ADC-12D1-2ECB-3982-0E290CCD7D68}" dt="2024-07-09T15:42:44.134" v="460" actId="20577"/>
          <ac:spMkLst>
            <pc:docMk/>
            <pc:sldMk cId="2059628666" sldId="411"/>
            <ac:spMk id="2" creationId="{EC624E22-8D70-8B9C-309D-D5A46AAAFDB5}"/>
          </ac:spMkLst>
        </pc:spChg>
      </pc:sldChg>
      <pc:sldChg chg="modSp">
        <pc:chgData name="Mijs van de Griek | Dinsdag" userId="S::mijs@dinsdag.nl::2467e6de-985a-4d8f-abe6-0fd3927a5d02" providerId="AD" clId="Web-{79D66ADC-12D1-2ECB-3982-0E290CCD7D68}" dt="2024-07-09T15:25:22.730" v="190"/>
        <pc:sldMkLst>
          <pc:docMk/>
          <pc:sldMk cId="1242190378" sldId="464"/>
        </pc:sldMkLst>
        <pc:graphicFrameChg chg="mod modGraphic">
          <ac:chgData name="Mijs van de Griek | Dinsdag" userId="S::mijs@dinsdag.nl::2467e6de-985a-4d8f-abe6-0fd3927a5d02" providerId="AD" clId="Web-{79D66ADC-12D1-2ECB-3982-0E290CCD7D68}" dt="2024-07-09T15:25:22.730" v="190"/>
          <ac:graphicFrameMkLst>
            <pc:docMk/>
            <pc:sldMk cId="1242190378" sldId="464"/>
            <ac:graphicFrameMk id="3" creationId="{EAC33194-A482-B027-1EF7-BBE2E77D8A3B}"/>
          </ac:graphicFrameMkLst>
        </pc:graphicFrameChg>
      </pc:sldChg>
      <pc:sldChg chg="modSp">
        <pc:chgData name="Mijs van de Griek | Dinsdag" userId="S::mijs@dinsdag.nl::2467e6de-985a-4d8f-abe6-0fd3927a5d02" providerId="AD" clId="Web-{79D66ADC-12D1-2ECB-3982-0E290CCD7D68}" dt="2024-07-09T15:26:19.700" v="307"/>
        <pc:sldMkLst>
          <pc:docMk/>
          <pc:sldMk cId="2713230382" sldId="468"/>
        </pc:sldMkLst>
        <pc:graphicFrameChg chg="mod modGraphic">
          <ac:chgData name="Mijs van de Griek | Dinsdag" userId="S::mijs@dinsdag.nl::2467e6de-985a-4d8f-abe6-0fd3927a5d02" providerId="AD" clId="Web-{79D66ADC-12D1-2ECB-3982-0E290CCD7D68}" dt="2024-07-09T15:26:19.700" v="307"/>
          <ac:graphicFrameMkLst>
            <pc:docMk/>
            <pc:sldMk cId="2713230382" sldId="468"/>
            <ac:graphicFrameMk id="4" creationId="{AE23E62D-F469-5B49-1798-B903B077AF4D}"/>
          </ac:graphicFrameMkLst>
        </pc:graphicFrameChg>
      </pc:sldChg>
      <pc:sldChg chg="modSp">
        <pc:chgData name="Mijs van de Griek | Dinsdag" userId="S::mijs@dinsdag.nl::2467e6de-985a-4d8f-abe6-0fd3927a5d02" providerId="AD" clId="Web-{79D66ADC-12D1-2ECB-3982-0E290CCD7D68}" dt="2024-07-09T15:34:32.901" v="359"/>
        <pc:sldMkLst>
          <pc:docMk/>
          <pc:sldMk cId="1654061627" sldId="469"/>
        </pc:sldMkLst>
        <pc:graphicFrameChg chg="mod modGraphic">
          <ac:chgData name="Mijs van de Griek | Dinsdag" userId="S::mijs@dinsdag.nl::2467e6de-985a-4d8f-abe6-0fd3927a5d02" providerId="AD" clId="Web-{79D66ADC-12D1-2ECB-3982-0E290CCD7D68}" dt="2024-07-09T15:34:32.901" v="359"/>
          <ac:graphicFrameMkLst>
            <pc:docMk/>
            <pc:sldMk cId="1654061627" sldId="469"/>
            <ac:graphicFrameMk id="3" creationId="{F9107230-99F1-B0CB-CF32-949DA72BECFE}"/>
          </ac:graphicFrameMkLst>
        </pc:graphicFrameChg>
      </pc:sldChg>
      <pc:sldChg chg="modSp">
        <pc:chgData name="Mijs van de Griek | Dinsdag" userId="S::mijs@dinsdag.nl::2467e6de-985a-4d8f-abe6-0fd3927a5d02" providerId="AD" clId="Web-{79D66ADC-12D1-2ECB-3982-0E290CCD7D68}" dt="2024-07-09T15:27:44.437" v="335"/>
        <pc:sldMkLst>
          <pc:docMk/>
          <pc:sldMk cId="2115830360" sldId="470"/>
        </pc:sldMkLst>
        <pc:graphicFrameChg chg="mod modGraphic">
          <ac:chgData name="Mijs van de Griek | Dinsdag" userId="S::mijs@dinsdag.nl::2467e6de-985a-4d8f-abe6-0fd3927a5d02" providerId="AD" clId="Web-{79D66ADC-12D1-2ECB-3982-0E290CCD7D68}" dt="2024-07-09T15:27:44.437" v="335"/>
          <ac:graphicFrameMkLst>
            <pc:docMk/>
            <pc:sldMk cId="2115830360" sldId="470"/>
            <ac:graphicFrameMk id="3" creationId="{F9107230-99F1-B0CB-CF32-949DA72BECFE}"/>
          </ac:graphicFrameMkLst>
        </pc:graphicFrameChg>
      </pc:sldChg>
      <pc:sldChg chg="modSp">
        <pc:chgData name="Mijs van de Griek | Dinsdag" userId="S::mijs@dinsdag.nl::2467e6de-985a-4d8f-abe6-0fd3927a5d02" providerId="AD" clId="Web-{79D66ADC-12D1-2ECB-3982-0E290CCD7D68}" dt="2024-07-09T15:35:44.278" v="399"/>
        <pc:sldMkLst>
          <pc:docMk/>
          <pc:sldMk cId="39316560" sldId="474"/>
        </pc:sldMkLst>
        <pc:graphicFrameChg chg="mod modGraphic">
          <ac:chgData name="Mijs van de Griek | Dinsdag" userId="S::mijs@dinsdag.nl::2467e6de-985a-4d8f-abe6-0fd3927a5d02" providerId="AD" clId="Web-{79D66ADC-12D1-2ECB-3982-0E290CCD7D68}" dt="2024-07-09T15:35:44.278" v="399"/>
          <ac:graphicFrameMkLst>
            <pc:docMk/>
            <pc:sldMk cId="39316560" sldId="474"/>
            <ac:graphicFrameMk id="3" creationId="{F9107230-99F1-B0CB-CF32-949DA72BECFE}"/>
          </ac:graphicFrameMkLst>
        </pc:graphicFrameChg>
      </pc:sldChg>
      <pc:sldChg chg="modSp">
        <pc:chgData name="Mijs van de Griek | Dinsdag" userId="S::mijs@dinsdag.nl::2467e6de-985a-4d8f-abe6-0fd3927a5d02" providerId="AD" clId="Web-{79D66ADC-12D1-2ECB-3982-0E290CCD7D68}" dt="2024-07-09T15:36:24.451" v="423"/>
        <pc:sldMkLst>
          <pc:docMk/>
          <pc:sldMk cId="3424271626" sldId="475"/>
        </pc:sldMkLst>
        <pc:graphicFrameChg chg="mod modGraphic">
          <ac:chgData name="Mijs van de Griek | Dinsdag" userId="S::mijs@dinsdag.nl::2467e6de-985a-4d8f-abe6-0fd3927a5d02" providerId="AD" clId="Web-{79D66ADC-12D1-2ECB-3982-0E290CCD7D68}" dt="2024-07-09T15:36:24.451" v="423"/>
          <ac:graphicFrameMkLst>
            <pc:docMk/>
            <pc:sldMk cId="3424271626" sldId="475"/>
            <ac:graphicFrameMk id="3" creationId="{F9107230-99F1-B0CB-CF32-949DA72BECFE}"/>
          </ac:graphicFrameMkLst>
        </pc:graphicFrameChg>
      </pc:sldChg>
      <pc:sldChg chg="modSp">
        <pc:chgData name="Mijs van de Griek | Dinsdag" userId="S::mijs@dinsdag.nl::2467e6de-985a-4d8f-abe6-0fd3927a5d02" providerId="AD" clId="Web-{79D66ADC-12D1-2ECB-3982-0E290CCD7D68}" dt="2024-07-09T15:37:07.656" v="431"/>
        <pc:sldMkLst>
          <pc:docMk/>
          <pc:sldMk cId="459974898" sldId="1259"/>
        </pc:sldMkLst>
        <pc:graphicFrameChg chg="mod modGraphic">
          <ac:chgData name="Mijs van de Griek | Dinsdag" userId="S::mijs@dinsdag.nl::2467e6de-985a-4d8f-abe6-0fd3927a5d02" providerId="AD" clId="Web-{79D66ADC-12D1-2ECB-3982-0E290CCD7D68}" dt="2024-07-09T15:37:07.656" v="431"/>
          <ac:graphicFrameMkLst>
            <pc:docMk/>
            <pc:sldMk cId="459974898" sldId="1259"/>
            <ac:graphicFrameMk id="4" creationId="{2A167809-36DE-B988-D0B7-15CEFD9EB42C}"/>
          </ac:graphicFrameMkLst>
        </pc:graphicFrameChg>
      </pc:sldChg>
      <pc:sldChg chg="modSp">
        <pc:chgData name="Mijs van de Griek | Dinsdag" userId="S::mijs@dinsdag.nl::2467e6de-985a-4d8f-abe6-0fd3927a5d02" providerId="AD" clId="Web-{79D66ADC-12D1-2ECB-3982-0E290CCD7D68}" dt="2024-07-09T15:42:24.243" v="457"/>
        <pc:sldMkLst>
          <pc:docMk/>
          <pc:sldMk cId="3594495292" sldId="1264"/>
        </pc:sldMkLst>
        <pc:graphicFrameChg chg="mod modGraphic">
          <ac:chgData name="Mijs van de Griek | Dinsdag" userId="S::mijs@dinsdag.nl::2467e6de-985a-4d8f-abe6-0fd3927a5d02" providerId="AD" clId="Web-{79D66ADC-12D1-2ECB-3982-0E290CCD7D68}" dt="2024-07-09T15:42:24.243" v="457"/>
          <ac:graphicFrameMkLst>
            <pc:docMk/>
            <pc:sldMk cId="3594495292" sldId="1264"/>
            <ac:graphicFrameMk id="3" creationId="{F9107230-99F1-B0CB-CF32-949DA72BECFE}"/>
          </ac:graphicFrameMkLst>
        </pc:graphicFrameChg>
      </pc:sldChg>
    </pc:docChg>
  </pc:docChgLst>
  <pc:docChgLst>
    <pc:chgData name="Mijs van de Griek | Dinsdag" userId="S::mijs@dinsdag.nl::2467e6de-985a-4d8f-abe6-0fd3927a5d02" providerId="AD" clId="Web-{A20F6BFB-719A-A3D7-47DD-DC7D26C608CB}"/>
    <pc:docChg chg="modSld">
      <pc:chgData name="Mijs van de Griek | Dinsdag" userId="S::mijs@dinsdag.nl::2467e6de-985a-4d8f-abe6-0fd3927a5d02" providerId="AD" clId="Web-{A20F6BFB-719A-A3D7-47DD-DC7D26C608CB}" dt="2024-07-09T15:47:13.213" v="29"/>
      <pc:docMkLst>
        <pc:docMk/>
      </pc:docMkLst>
      <pc:sldChg chg="modSp">
        <pc:chgData name="Mijs van de Griek | Dinsdag" userId="S::mijs@dinsdag.nl::2467e6de-985a-4d8f-abe6-0fd3927a5d02" providerId="AD" clId="Web-{A20F6BFB-719A-A3D7-47DD-DC7D26C608CB}" dt="2024-07-09T15:47:13.213" v="29"/>
        <pc:sldMkLst>
          <pc:docMk/>
          <pc:sldMk cId="3594495292" sldId="1264"/>
        </pc:sldMkLst>
        <pc:graphicFrameChg chg="mod modGraphic">
          <ac:chgData name="Mijs van de Griek | Dinsdag" userId="S::mijs@dinsdag.nl::2467e6de-985a-4d8f-abe6-0fd3927a5d02" providerId="AD" clId="Web-{A20F6BFB-719A-A3D7-47DD-DC7D26C608CB}" dt="2024-07-09T15:47:13.213" v="29"/>
          <ac:graphicFrameMkLst>
            <pc:docMk/>
            <pc:sldMk cId="3594495292" sldId="1264"/>
            <ac:graphicFrameMk id="3" creationId="{F9107230-99F1-B0CB-CF32-949DA72BECF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D0522-B03E-BA4C-9735-8B5A0CBEB8A3}" type="datetimeFigureOut">
              <a:rPr lang="nl-NL" smtClean="0"/>
              <a:t>16-7-2024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60600-C9CA-DB44-9F31-774D987042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08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8E80-FAA0-3A46-8471-E311C306B75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530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28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898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 Wat zijn je indrukken?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43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 Wat zijn je indrukken?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 dirty="0"/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221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cs typeface="+mn-lt"/>
              </a:rPr>
              <a:t>Toelichting</a:t>
            </a:r>
          </a:p>
          <a:p>
            <a:endParaRPr lang="nl-NL" dirty="0"/>
          </a:p>
          <a:p>
            <a:r>
              <a:rPr lang="nl-NL" dirty="0">
                <a:cs typeface="+mn-lt"/>
              </a:rPr>
              <a:t>Slides 14 t/m 18 gaan over Interne veiligheid.</a:t>
            </a:r>
          </a:p>
          <a:p>
            <a:endParaRPr lang="nl-NL" dirty="0">
              <a:cs typeface="+mn-lt"/>
            </a:endParaRPr>
          </a:p>
          <a:p>
            <a:r>
              <a:rPr lang="nl-NL" dirty="0">
                <a:cs typeface="+mn-lt"/>
              </a:rPr>
              <a:t>Deze vragen zijn toegevoegd aan de Startscan om op die manier meteen te meten hoe je als organisatie ervoor staat op het gebied van interne veiligheid.</a:t>
            </a:r>
            <a:br>
              <a:rPr lang="nl-NL" dirty="0">
                <a:cs typeface="+mn-lt"/>
              </a:rPr>
            </a:br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619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Deze vragen zijn gesteld aan alle collega’s</a:t>
            </a:r>
            <a:br>
              <a:rPr lang="nl-NL" b="1" dirty="0">
                <a:cs typeface="Calibri"/>
              </a:rPr>
            </a:b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onder de kolom Frequentie de uitkomsten van de scores. De antwoorden variëren van nooit tot meerdere keren per dag. </a:t>
            </a: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 Wat zijn je indrukken over deze uitkomsten?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het verbeteren van de Interne veiligheid?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016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 Wat zijn je indrukken?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 dirty="0"/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697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 Wat zijn je indrukken?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 dirty="0"/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95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cs typeface="Calibri"/>
              </a:rPr>
              <a:t>Verbeteren van de interne veiligheid op de werkvloer</a:t>
            </a:r>
          </a:p>
          <a:p>
            <a:endParaRPr lang="nl-NL" dirty="0">
              <a:cs typeface="Calibri"/>
            </a:endParaRPr>
          </a:p>
          <a:p>
            <a:r>
              <a:rPr lang="nl-NL" dirty="0"/>
              <a:t>Collega’s hebben antwoord gegeven op de vraag naar hoe dit concreet in de praktijk gedaan kan worden. Presenteer de uitkomsten en concretiseer met de groep. Vraag om te concretiseren:</a:t>
            </a:r>
            <a:br>
              <a:rPr lang="nl-NL" dirty="0">
                <a:cs typeface="+mn-lt"/>
              </a:rPr>
            </a:br>
            <a:endParaRPr lang="nl-NL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Hoe ziet er dat praktisch uit? Wie heeft een voorbeeld om dit toe te lichten?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Wat zijn risicofactoren voor de interne veiligheid? Wat is dan handig om te doen?</a:t>
            </a:r>
          </a:p>
          <a:p>
            <a:endParaRPr lang="nl-NL" dirty="0"/>
          </a:p>
          <a:p>
            <a:r>
              <a:rPr lang="nl-NL" dirty="0"/>
              <a:t>Inventariseer en laat deelnemers op elkaar reageren. Het gaat niet om de juiste werkwijze. Het gaat om het inventariseren van mogelijkheden. Noteer deze in de Invultemplate – Verwerking van dialoogsessies.</a:t>
            </a: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148E80-FAA0-3A46-8471-E311C306B75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41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Toelichting</a:t>
            </a:r>
          </a:p>
          <a:p>
            <a:endParaRPr lang="nl-NL" dirty="0"/>
          </a:p>
          <a:p>
            <a:r>
              <a:rPr lang="nl-NL" dirty="0"/>
              <a:t>Maak met elkaar afspraken over de vervolgstappen.</a:t>
            </a:r>
          </a:p>
          <a:p>
            <a:endParaRPr lang="nl-NL" dirty="0"/>
          </a:p>
          <a:p>
            <a:endParaRPr lang="nl-NL" dirty="0"/>
          </a:p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nl-NL" sz="1200" b="1" i="0" dirty="0">
                <a:solidFill>
                  <a:schemeClr val="accent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Hulpmiddelen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200" i="0" dirty="0">
                <a:solidFill>
                  <a:schemeClr val="accent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 ondersteuning van de projectleider en het projectteam zijn de volgende middelen beschikbaar: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nl-NL" sz="1200" b="1" i="0" dirty="0">
                <a:solidFill>
                  <a:schemeClr val="accent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 en </a:t>
            </a:r>
            <a:r>
              <a:rPr lang="nl-NL" sz="1200" b="1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stappenplan </a:t>
            </a:r>
            <a:r>
              <a:rPr lang="nl-NL" sz="1200" b="0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 de projectleider</a:t>
            </a:r>
            <a:r>
              <a:rPr lang="nl-NL" sz="1200" b="0" i="0" dirty="0">
                <a:solidFill>
                  <a:schemeClr val="accent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nl-NL" sz="1200" b="1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Handleiding</a:t>
            </a:r>
            <a:r>
              <a:rPr lang="nl-NL" sz="1200" b="1" i="0" dirty="0">
                <a:solidFill>
                  <a:schemeClr val="accent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Beleid</a:t>
            </a:r>
            <a:r>
              <a:rPr lang="nl-NL" sz="1200" b="1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P</a:t>
            </a:r>
            <a:r>
              <a:rPr lang="nl-NL" sz="1200" b="1" i="0" dirty="0">
                <a:solidFill>
                  <a:schemeClr val="accent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rotocol Veilig werken: </a:t>
            </a:r>
            <a:r>
              <a:rPr lang="nl-NL" sz="1200" b="0" i="0" dirty="0">
                <a:solidFill>
                  <a:schemeClr val="accent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neem deze vooraf door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nl-NL" sz="1200" b="1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Invultemplate – Verwerking van dialoogsessies</a:t>
            </a:r>
            <a:r>
              <a:rPr lang="nl-NL" sz="1200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voor</a:t>
            </a:r>
            <a:r>
              <a:rPr lang="nl-NL" sz="1200" i="0" dirty="0">
                <a:solidFill>
                  <a:schemeClr val="accent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het verwerken van uitkomsten online </a:t>
            </a:r>
            <a:r>
              <a:rPr lang="nl-NL" sz="1200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vragenlijsten</a:t>
            </a:r>
            <a:r>
              <a:rPr lang="nl-NL" sz="1200" i="0" dirty="0">
                <a:solidFill>
                  <a:schemeClr val="accent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dialoogsessies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nl-NL" sz="1200" b="1" i="0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PowerPoint-presentatie</a:t>
            </a:r>
            <a:r>
              <a:rPr lang="nl-NL" sz="1200" b="1" i="0" dirty="0">
                <a:solidFill>
                  <a:schemeClr val="accent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200" b="0" i="0" dirty="0">
                <a:solidFill>
                  <a:schemeClr val="accent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dialoogsessie</a:t>
            </a:r>
          </a:p>
          <a:p>
            <a:br>
              <a:rPr lang="nl-NL" dirty="0"/>
            </a:br>
            <a:endParaRPr lang="nl-NL" dirty="0"/>
          </a:p>
          <a:p>
            <a:r>
              <a:rPr lang="nl-NL" dirty="0"/>
              <a:t>Op de volgende slide zie je de globale stappen die je doorloopt.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63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Welkom bij de bespreking van de uitkomsten van de Startscan.</a:t>
            </a:r>
          </a:p>
          <a:p>
            <a:endParaRPr lang="nl-NL" dirty="0"/>
          </a:p>
          <a:p>
            <a:r>
              <a:rPr lang="nl-NL" dirty="0"/>
              <a:t>De eerste vragen van de Startscan gaan over de externe veiligheid – tussen de medewerkers </a:t>
            </a:r>
            <a:r>
              <a:rPr lang="nl-NL"/>
              <a:t>en inwoners.</a:t>
            </a:r>
            <a:endParaRPr lang="nl-NL" dirty="0"/>
          </a:p>
          <a:p>
            <a:r>
              <a:rPr lang="nl-NL" dirty="0"/>
              <a:t>Daarna worden er vragen gesteld over de interne sociale veiligheid – tussen collega’s.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260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8E80-FAA0-3A46-8471-E311C306B75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708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Toelichting</a:t>
            </a:r>
          </a:p>
          <a:p>
            <a:endParaRPr lang="nl-NL" dirty="0"/>
          </a:p>
          <a:p>
            <a:r>
              <a:rPr lang="nl-NL" dirty="0"/>
              <a:t>Bespreek met elkaar hoe je de start wilt maken. Gebruik daarvoor de vragen op de slide.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190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1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Toelichting</a:t>
            </a:r>
            <a:br>
              <a:rPr lang="nl-NL" sz="11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nl-NL" sz="11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110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</a:t>
            </a:r>
            <a:r>
              <a:rPr lang="nl-NL" sz="1100" b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deze slide zie je de projectorganisatie met de verschillende rollen en de belangrijke onderdelen die moeten worden uitgevoerd. </a:t>
            </a:r>
          </a:p>
          <a:p>
            <a:endParaRPr lang="nl-NL" sz="11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11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Het projectteam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b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opdrachtgever faciliteert en ondersteunt het project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b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projectleider heeft tijd om de rol in te vullen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b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projectgroep leden hebben voldoende tijd om de rol in te vullen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b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Het is belangrijk dat er intern gecommuniceerd wordt over de nut en noodzaak, de stappen en de werkwijze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b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vooraf de dialoogsessies en tussentijdse overleggen met de projectgroep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b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Neem voldoende tijd om de uitkomsten van de online </a:t>
            </a:r>
            <a:r>
              <a:rPr lang="nl-NL" sz="110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vragenlijsten in</a:t>
            </a:r>
            <a:r>
              <a:rPr lang="nl-NL" sz="1100" b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nl-NL" sz="1100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PowerPoint-presentatie</a:t>
            </a:r>
            <a:r>
              <a:rPr lang="nl-NL" sz="1100" b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voor de dialoogsessie te verwerken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b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Neem voldoende tijd om de uitkomsten van de dialoogsessies te verwerken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b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Stem regelmatig af met het MT over de uitkomsten en voortschrijdend inzicht</a:t>
            </a:r>
          </a:p>
          <a:p>
            <a:endParaRPr lang="nl-NL" sz="11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1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11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Hulpmiddelen voor de projectleiding</a:t>
            </a:r>
            <a:endParaRPr lang="nl-NL" sz="1100" b="0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1100" b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 de projectleider zijn de volgende hulpmiddelen beschikbaar: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b="1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 en stappenplan voor de projectleider</a:t>
            </a:r>
            <a:r>
              <a:rPr lang="nl-NL" sz="1100" b="0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hierdoor krijg je duidelijkheid over de opzet en stappen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b="1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Rapportage</a:t>
            </a:r>
            <a:r>
              <a:rPr lang="nl-NL" sz="1100" b="0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van uitkomsten van de Startscan Veilig werken met tips voor de projectleiding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b="1" i="0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PowerPoint-presentatie</a:t>
            </a:r>
            <a:r>
              <a:rPr lang="nl-NL" sz="1100" b="0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dialoogsessie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b="1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Invultemplate – Verwerking van dialoogsessies: </a:t>
            </a:r>
            <a:r>
              <a:rPr lang="nl-NL" sz="1100" b="0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 de uitkomsten van de online </a:t>
            </a:r>
            <a:r>
              <a:rPr lang="nl-NL" sz="1100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vragenlijsten</a:t>
            </a:r>
            <a:r>
              <a:rPr lang="nl-NL" sz="1100" b="0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de dialoogsessies in te verwerken.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b="1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Handleiding Beleid en Protocol Veilig werken: </a:t>
            </a:r>
            <a:r>
              <a:rPr lang="nl-NL" sz="1100" b="0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 inhoudelijke basis van de Complete agressie-aanpak om te gebruiken om beleid en protocol te actualiseren</a:t>
            </a:r>
            <a:r>
              <a:rPr lang="nl-NL" sz="1100" i="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nl-NL" sz="1100" b="0" i="0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100" b="0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100" b="0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100" b="0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100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8E80-FAA0-3A46-8471-E311C306B75E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971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22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Introductie</a:t>
            </a:r>
          </a:p>
          <a:p>
            <a:pPr marL="171450" indent="-171450">
              <a:buFont typeface="Calibri"/>
              <a:buChar char="-"/>
            </a:pPr>
            <a:r>
              <a:rPr lang="nl-NL" dirty="0">
                <a:cs typeface="Calibri"/>
              </a:rPr>
              <a:t>Leg uit wat de Complete agressie-aanpak inhoudt</a:t>
            </a:r>
          </a:p>
          <a:p>
            <a:pPr marL="171450" indent="-171450">
              <a:buFont typeface="Calibri"/>
              <a:buChar char="-"/>
            </a:pPr>
            <a:r>
              <a:rPr lang="nl-NL" dirty="0">
                <a:cs typeface="Calibri"/>
              </a:rPr>
              <a:t>Aanleiden en doel van deze bespreking is om een besluit te nemen over of en hoe je als organisatie met de Complete agressie-aanpak aan de slag gaat</a:t>
            </a:r>
          </a:p>
          <a:p>
            <a:endParaRPr lang="nl-NL" dirty="0">
              <a:cs typeface="Calibri"/>
            </a:endParaRPr>
          </a:p>
          <a:p>
            <a:endParaRPr lang="nl-NL" dirty="0"/>
          </a:p>
          <a:p>
            <a:pPr marL="171450" indent="-171450">
              <a:buFont typeface="Calibri"/>
              <a:buChar char="-"/>
            </a:pP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06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cs typeface="+mn-cs"/>
              </a:rPr>
              <a:t>Toelichting</a:t>
            </a:r>
          </a:p>
          <a:p>
            <a:pPr marL="171450" indent="-171450">
              <a:buFont typeface="Calibri"/>
              <a:buChar char="-"/>
            </a:pPr>
            <a:r>
              <a:rPr lang="nl-NL" dirty="0">
                <a:cs typeface="Calibri"/>
              </a:rPr>
              <a:t>Fris op wat de Complete agressie-aanpak inhoudt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lang="nl-NL" dirty="0">
                <a:cs typeface="Calibri"/>
              </a:rPr>
              <a:t>Aanleiding en doel van deze bespreking is om te bepalen hoe je als organisatie met de Complete agressie-aanpak aan de slag gaat</a:t>
            </a:r>
          </a:p>
          <a:p>
            <a:pPr marL="171450" indent="-171450">
              <a:buFont typeface="Calibri"/>
              <a:buChar char="-"/>
            </a:pP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08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/>
              <a:t>Toelichting</a:t>
            </a:r>
            <a:endParaRPr lang="en-US" dirty="0"/>
          </a:p>
          <a:p>
            <a:endParaRPr lang="nl-NL" dirty="0"/>
          </a:p>
          <a:p>
            <a:r>
              <a:rPr lang="nl-NL" b="1" dirty="0"/>
              <a:t>Dit zijn de stappen van de Complete agressie-aanpak. </a:t>
            </a:r>
            <a:r>
              <a:rPr lang="nl-NL" dirty="0"/>
              <a:t>Deze loop je aan het begin van de sessie door, zodat de deelnemers weten bij welke stap ze zich bevinden (stap 3). </a:t>
            </a:r>
            <a:endParaRPr lang="en-US" dirty="0"/>
          </a:p>
          <a:p>
            <a:endParaRPr lang="nl-NL" dirty="0"/>
          </a:p>
          <a:p>
            <a:pPr>
              <a:lnSpc>
                <a:spcPct val="114999"/>
              </a:lnSpc>
              <a:spcBef>
                <a:spcPts val="200"/>
              </a:spcBef>
            </a:pPr>
            <a:r>
              <a:rPr lang="nl-NL" b="1" dirty="0"/>
              <a:t>Hulpmiddelen</a:t>
            </a:r>
            <a:endParaRPr lang="en-US" dirty="0"/>
          </a:p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nl-NL" dirty="0"/>
              <a:t>Ter ondersteuning van de projectleider en het projectteam zijn de volgende middelen beschikbaar:</a:t>
            </a:r>
          </a:p>
          <a:p>
            <a:pPr marL="342900" indent="-342900">
              <a:lnSpc>
                <a:spcPct val="114999"/>
              </a:lnSpc>
              <a:spcAft>
                <a:spcPts val="1000"/>
              </a:spcAft>
              <a:buFont typeface="Symbol,Sans-Serif"/>
              <a:buChar char=""/>
            </a:pPr>
            <a:r>
              <a:rPr lang="nl-NL" dirty="0"/>
              <a:t>Checklist en stappenplan voor de projectleider</a:t>
            </a:r>
            <a:endParaRPr lang="en-US" dirty="0"/>
          </a:p>
          <a:p>
            <a:pPr marL="342900" indent="-342900">
              <a:lnSpc>
                <a:spcPct val="114999"/>
              </a:lnSpc>
              <a:spcAft>
                <a:spcPts val="1000"/>
              </a:spcAft>
              <a:buFont typeface="Symbol,Sans-Serif"/>
              <a:buChar char=""/>
            </a:pPr>
            <a:r>
              <a:rPr lang="nl-NL" dirty="0"/>
              <a:t>Handleiding Beleid en Protocol Veilig werken </a:t>
            </a:r>
            <a:endParaRPr lang="en-US" dirty="0"/>
          </a:p>
          <a:p>
            <a:pPr marL="342900" indent="-342900">
              <a:lnSpc>
                <a:spcPct val="114999"/>
              </a:lnSpc>
              <a:spcAft>
                <a:spcPts val="1000"/>
              </a:spcAft>
              <a:buFont typeface="Symbol,Sans-Serif"/>
              <a:buChar char=""/>
            </a:pPr>
            <a:r>
              <a:rPr lang="nl-NL" dirty="0"/>
              <a:t>Invultemplate – Verwerking van dialoogsessies</a:t>
            </a:r>
            <a:endParaRPr lang="en-US" dirty="0"/>
          </a:p>
          <a:p>
            <a:pPr marL="342900" indent="-342900">
              <a:lnSpc>
                <a:spcPct val="114999"/>
              </a:lnSpc>
              <a:spcAft>
                <a:spcPts val="1000"/>
              </a:spcAft>
              <a:buFont typeface="Symbol,Sans-Serif"/>
              <a:buChar char=""/>
            </a:pPr>
            <a:r>
              <a:rPr lang="nl-NL" dirty="0" err="1"/>
              <a:t>PowerPoint-presentatie</a:t>
            </a:r>
            <a:r>
              <a:rPr lang="nl-NL" dirty="0"/>
              <a:t> per dialoogsessie</a:t>
            </a:r>
            <a:endParaRPr lang="en-US" dirty="0"/>
          </a:p>
          <a:p>
            <a:endParaRPr lang="nl-NL" dirty="0"/>
          </a:p>
          <a:p>
            <a:r>
              <a:rPr lang="nl-NL" dirty="0"/>
              <a:t>De </a:t>
            </a:r>
            <a:r>
              <a:rPr lang="nl-NL" b="1" dirty="0"/>
              <a:t>Startscan Veilig werken</a:t>
            </a:r>
            <a:r>
              <a:rPr lang="nl-NL" dirty="0"/>
              <a:t>, de online vragenlijsten en de rapportages zijn te vinden in de online omgeving van Sociaal Werk werkt!</a:t>
            </a:r>
            <a:endParaRPr lang="en-US" dirty="0"/>
          </a:p>
          <a:p>
            <a:r>
              <a:rPr lang="nl-NL" dirty="0"/>
              <a:t>Op basis van de </a:t>
            </a:r>
            <a:r>
              <a:rPr lang="nl-NL" b="1" dirty="0"/>
              <a:t>rapportage van uitkomsten van de Startscan Veilig werken</a:t>
            </a:r>
            <a:r>
              <a:rPr lang="nl-NL" dirty="0"/>
              <a:t>, werkt jouw organisatie aan de Complete agressie-aanpak</a:t>
            </a:r>
            <a:endParaRPr lang="en-US" dirty="0"/>
          </a:p>
          <a:p>
            <a:r>
              <a:rPr lang="nl-NL" dirty="0"/>
              <a:t>In de rapportage over de uitkomsten van de Startscan Veilig werken vind je tips en suggesties voor de projectleider.</a:t>
            </a:r>
            <a:endParaRPr lang="en-US" dirty="0"/>
          </a:p>
          <a:p>
            <a:r>
              <a:rPr lang="nl-NL" dirty="0"/>
              <a:t>Samen met de </a:t>
            </a:r>
            <a:r>
              <a:rPr lang="nl-NL" b="1" dirty="0"/>
              <a:t>Checklist en stappenplan voor de projectleider </a:t>
            </a:r>
            <a:r>
              <a:rPr lang="nl-NL" dirty="0"/>
              <a:t>ben je in staat om de stappen van de aanpak voor te bereiden en uit te voeren.</a:t>
            </a:r>
            <a:endParaRPr lang="en-US" dirty="0"/>
          </a:p>
          <a:p>
            <a:r>
              <a:rPr lang="nl-NL" dirty="0"/>
              <a:t>Gebruik de </a:t>
            </a:r>
            <a:r>
              <a:rPr lang="nl-NL" b="1" dirty="0"/>
              <a:t>Invultemplate – Verwerking van dialoogsessies</a:t>
            </a:r>
            <a:r>
              <a:rPr lang="nl-NL" dirty="0"/>
              <a:t> om de uitkomsten van de online vragenlijsten en de dialoogsessies te noteren.</a:t>
            </a:r>
            <a:endParaRPr lang="nl-NL" dirty="0">
              <a:cs typeface="Calibri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NL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8E80-FAA0-3A46-8471-E311C306B75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24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Uitleg - Wat was de startscan ook al weer?</a:t>
            </a:r>
          </a:p>
          <a:p>
            <a:endParaRPr lang="nl-NL" dirty="0"/>
          </a:p>
          <a:p>
            <a:r>
              <a:rPr lang="nl-NL" dirty="0"/>
              <a:t>De startscan bevatte vragen over: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Aard en omvang van agressie (alleen collega’s met direct cliëntcontact)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Stellingen over de vier pijlers van de integrale benadering</a:t>
            </a:r>
          </a:p>
          <a:p>
            <a:endParaRPr lang="nl-NL" dirty="0"/>
          </a:p>
          <a:p>
            <a:r>
              <a:rPr lang="nl-NL" dirty="0"/>
              <a:t>De antwoorden zijn per doelgroep beantwoord: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Collega’s met direct cliëntcontact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Direct leidinggevenden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Beleidsmedewerker, HR, Arbo, preventie, kwaliteit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Directie/MT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>
                <a:cs typeface="Calibri" panose="020F0502020204030204"/>
              </a:rPr>
              <a:t>Bespreken hoe we er tegenaan kijken.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8E80-FAA0-3A46-8471-E311C306B75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90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Vul hier het aantal respondenten per doelgroep in.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43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Deze vragen zijn alleen gesteld aan de sociaal werkers</a:t>
            </a:r>
            <a:br>
              <a:rPr lang="nl-NL" b="1" dirty="0">
                <a:cs typeface="Calibri"/>
              </a:rPr>
            </a:b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onder de kolom Frequentie de uitkomsten van de scores. De antwoorden variëren van nooit tot meerdere keren per dag. </a:t>
            </a: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 Wat zijn je indrukken over deze uitkomsten?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916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Deze vragen zijn alleen gesteld aan de sociaal werkers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die Ja/Nee hebben beantwoord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is je indruk over deze uitkomsten?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de Complete agressie-aanpak?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78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25EBF-C0A2-A847-FCEC-AB8143FA5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7C8067-3E0D-66DC-E1BC-8BE165D25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180972-0C25-8A2F-CF1C-F775B79EB1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DEB98B-26A0-FF53-CEE6-51F45DDD606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15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hoek 72">
            <a:extLst>
              <a:ext uri="{FF2B5EF4-FFF2-40B4-BE49-F238E27FC236}">
                <a16:creationId xmlns:a16="http://schemas.microsoft.com/office/drawing/2014/main" id="{CE6697CC-C44D-4BF6-A490-81B710C8E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0" name="Tijdelijke aanduiding voor afbeelding 139">
            <a:extLst>
              <a:ext uri="{FF2B5EF4-FFF2-40B4-BE49-F238E27FC236}">
                <a16:creationId xmlns:a16="http://schemas.microsoft.com/office/drawing/2014/main" id="{8AFEABFC-CE3A-4E90-BD1D-E5F0680009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-9792"/>
            <a:ext cx="12187390" cy="68677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764000" anchor="t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/>
              <a:t>Klik op ‘afbeeldingen’ in de tab ‘Slidebuilder’</a:t>
            </a:r>
            <a:br>
              <a:rPr lang="nl-NL" noProof="0"/>
            </a:br>
            <a:r>
              <a:rPr lang="nl-NL" noProof="0"/>
              <a:t>en voeg een afbeelding in.</a:t>
            </a:r>
          </a:p>
        </p:txBody>
      </p:sp>
      <p:sp>
        <p:nvSpPr>
          <p:cNvPr id="72" name="Tijdelijke aanduiding voor tekst 79">
            <a:extLst>
              <a:ext uri="{FF2B5EF4-FFF2-40B4-BE49-F238E27FC236}">
                <a16:creationId xmlns:a16="http://schemas.microsoft.com/office/drawing/2014/main" id="{B35FF9C6-3C23-4B1F-B83C-DE80693DCD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60" y="1"/>
            <a:ext cx="7158255" cy="6858000"/>
          </a:xfrm>
          <a:custGeom>
            <a:avLst/>
            <a:gdLst>
              <a:gd name="connsiteX0" fmla="*/ 17969 w 6672559"/>
              <a:gd name="connsiteY0" fmla="*/ 0 h 6392677"/>
              <a:gd name="connsiteX1" fmla="*/ 6477974 w 6672559"/>
              <a:gd name="connsiteY1" fmla="*/ 0 h 6392677"/>
              <a:gd name="connsiteX2" fmla="*/ 6508560 w 6672559"/>
              <a:gd name="connsiteY2" fmla="*/ 68152 h 6392677"/>
              <a:gd name="connsiteX3" fmla="*/ 6563388 w 6672559"/>
              <a:gd name="connsiteY3" fmla="*/ 1762190 h 6392677"/>
              <a:gd name="connsiteX4" fmla="*/ 6458583 w 6672559"/>
              <a:gd name="connsiteY4" fmla="*/ 2129689 h 6392677"/>
              <a:gd name="connsiteX5" fmla="*/ 4507585 w 6672559"/>
              <a:gd name="connsiteY5" fmla="*/ 6155199 h 6392677"/>
              <a:gd name="connsiteX6" fmla="*/ 4370428 w 6672559"/>
              <a:gd name="connsiteY6" fmla="*/ 6392677 h 6392677"/>
              <a:gd name="connsiteX7" fmla="*/ 0 w 6672559"/>
              <a:gd name="connsiteY7" fmla="*/ 6392677 h 6392677"/>
              <a:gd name="connsiteX8" fmla="*/ 0 w 6672559"/>
              <a:gd name="connsiteY8" fmla="*/ 13100 h 639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2559" h="6392677">
                <a:moveTo>
                  <a:pt x="17969" y="0"/>
                </a:moveTo>
                <a:lnTo>
                  <a:pt x="6477974" y="0"/>
                </a:lnTo>
                <a:lnTo>
                  <a:pt x="6508560" y="68152"/>
                </a:lnTo>
                <a:cubicBezTo>
                  <a:pt x="6722376" y="628391"/>
                  <a:pt x="6712407" y="1258311"/>
                  <a:pt x="6563388" y="1762190"/>
                </a:cubicBezTo>
                <a:cubicBezTo>
                  <a:pt x="6563388" y="1867188"/>
                  <a:pt x="6510985" y="2024687"/>
                  <a:pt x="6458583" y="2129689"/>
                </a:cubicBezTo>
                <a:cubicBezTo>
                  <a:pt x="6278041" y="2465608"/>
                  <a:pt x="5488169" y="4416719"/>
                  <a:pt x="4507585" y="6155199"/>
                </a:cubicBezTo>
                <a:lnTo>
                  <a:pt x="4370428" y="6392677"/>
                </a:lnTo>
                <a:lnTo>
                  <a:pt x="0" y="6392677"/>
                </a:lnTo>
                <a:lnTo>
                  <a:pt x="0" y="1310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jdelijke aanduiding voor tekst 75">
            <a:extLst>
              <a:ext uri="{FF2B5EF4-FFF2-40B4-BE49-F238E27FC236}">
                <a16:creationId xmlns:a16="http://schemas.microsoft.com/office/drawing/2014/main" id="{D7BF688E-5C98-444B-9663-8019BF3C5A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670288" y="4603907"/>
            <a:ext cx="5174068" cy="3709320"/>
          </a:xfrm>
          <a:custGeom>
            <a:avLst/>
            <a:gdLst>
              <a:gd name="connsiteX0" fmla="*/ 2378155 w 4350654"/>
              <a:gd name="connsiteY0" fmla="*/ 0 h 3119010"/>
              <a:gd name="connsiteX1" fmla="*/ 4033685 w 4350654"/>
              <a:gd name="connsiteY1" fmla="*/ 1251848 h 3119010"/>
              <a:gd name="connsiteX2" fmla="*/ 3375718 w 4350654"/>
              <a:gd name="connsiteY2" fmla="*/ 3119010 h 3119010"/>
              <a:gd name="connsiteX3" fmla="*/ 3205920 w 4350654"/>
              <a:gd name="connsiteY3" fmla="*/ 3097792 h 3119010"/>
              <a:gd name="connsiteX4" fmla="*/ 22210 w 4350654"/>
              <a:gd name="connsiteY4" fmla="*/ 1867163 h 3119010"/>
              <a:gd name="connsiteX5" fmla="*/ 1783863 w 4350654"/>
              <a:gd name="connsiteY5" fmla="*/ 106089 h 3119010"/>
              <a:gd name="connsiteX6" fmla="*/ 2378155 w 4350654"/>
              <a:gd name="connsiteY6" fmla="*/ 0 h 31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0654" h="3119010">
                <a:moveTo>
                  <a:pt x="2378155" y="0"/>
                </a:moveTo>
                <a:cubicBezTo>
                  <a:pt x="2845100" y="0"/>
                  <a:pt x="3460617" y="233395"/>
                  <a:pt x="4033685" y="1251848"/>
                </a:cubicBezTo>
                <a:cubicBezTo>
                  <a:pt x="4819000" y="2588566"/>
                  <a:pt x="3970011" y="3119010"/>
                  <a:pt x="3375718" y="3119010"/>
                </a:cubicBezTo>
                <a:cubicBezTo>
                  <a:pt x="3312044" y="3119010"/>
                  <a:pt x="3269595" y="3119010"/>
                  <a:pt x="3205920" y="3097792"/>
                </a:cubicBezTo>
                <a:cubicBezTo>
                  <a:pt x="2908774" y="3034139"/>
                  <a:pt x="-296161" y="2737091"/>
                  <a:pt x="22210" y="1867163"/>
                </a:cubicBezTo>
                <a:cubicBezTo>
                  <a:pt x="340581" y="976017"/>
                  <a:pt x="1274469" y="254613"/>
                  <a:pt x="1783863" y="106089"/>
                </a:cubicBezTo>
                <a:cubicBezTo>
                  <a:pt x="1953661" y="63653"/>
                  <a:pt x="2144683" y="0"/>
                  <a:pt x="2378155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prstDash val="dash"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8" name="Tijdelijke aanduiding voor datum 3">
            <a:extLst>
              <a:ext uri="{FF2B5EF4-FFF2-40B4-BE49-F238E27FC236}">
                <a16:creationId xmlns:a16="http://schemas.microsoft.com/office/drawing/2014/main" id="{D92C573D-5361-4C24-82FA-1CE755F1E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84229" y="5968703"/>
            <a:ext cx="1512386" cy="54011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4" name="Tijdelijke aanduiding voor tekst 62">
            <a:extLst>
              <a:ext uri="{FF2B5EF4-FFF2-40B4-BE49-F238E27FC236}">
                <a16:creationId xmlns:a16="http://schemas.microsoft.com/office/drawing/2014/main" id="{5741A381-AC91-4643-A084-E0FFECFCBD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5181" y="5600163"/>
            <a:ext cx="2416394" cy="540112"/>
          </a:xfrm>
          <a:solidFill>
            <a:schemeClr val="accent2"/>
          </a:solidFill>
        </p:spPr>
        <p:txBody>
          <a:bodyPr wrap="none" lIns="144000" tIns="144000" rIns="144000" bIns="144000" anchor="ctr">
            <a:sp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263525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Naam ACHTERNAAM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Tahoma" panose="020B0604030504040204" pitchFamily="34" charset="0"/>
              </a:rPr>
              <a:t>Opening</a:t>
            </a:r>
          </a:p>
        </p:txBody>
      </p:sp>
      <p:grpSp>
        <p:nvGrpSpPr>
          <p:cNvPr id="200" name="INSTRUCTIE">
            <a:extLst>
              <a:ext uri="{FF2B5EF4-FFF2-40B4-BE49-F238E27FC236}">
                <a16:creationId xmlns:a16="http://schemas.microsoft.com/office/drawing/2014/main" id="{387650E1-4C97-4EA9-A863-CF0ABCC9CECE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201" name="Rechthoek 200">
              <a:extLst>
                <a:ext uri="{FF2B5EF4-FFF2-40B4-BE49-F238E27FC236}">
                  <a16:creationId xmlns:a16="http://schemas.microsoft.com/office/drawing/2014/main" id="{9E4B5629-CC50-4BD5-82EF-77A9E3E1110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Afbeelding invoegen/opmaken</a:t>
              </a:r>
            </a:p>
          </p:txBody>
        </p:sp>
        <p:sp>
          <p:nvSpPr>
            <p:cNvPr id="202" name="Ovaal 201">
              <a:extLst>
                <a:ext uri="{FF2B5EF4-FFF2-40B4-BE49-F238E27FC236}">
                  <a16:creationId xmlns:a16="http://schemas.microsoft.com/office/drawing/2014/main" id="{6AA1B2F9-5DD0-4CAA-A617-47CE91CDDB2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D3A9EFE4-D1C1-46DC-BE60-426B5AB24323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4" name="Ovaal 203">
              <a:extLst>
                <a:ext uri="{FF2B5EF4-FFF2-40B4-BE49-F238E27FC236}">
                  <a16:creationId xmlns:a16="http://schemas.microsoft.com/office/drawing/2014/main" id="{DA488820-01F8-4318-9CEF-984A756600D1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205" name="Rechthoek 204">
              <a:extLst>
                <a:ext uri="{FF2B5EF4-FFF2-40B4-BE49-F238E27FC236}">
                  <a16:creationId xmlns:a16="http://schemas.microsoft.com/office/drawing/2014/main" id="{836E4E76-FEEF-4CAD-8377-2F8F4F0789DE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17EC56C7-EE38-4507-88D7-A465F8CD311F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07" name="Rechthoek 206">
              <a:extLst>
                <a:ext uri="{FF2B5EF4-FFF2-40B4-BE49-F238E27FC236}">
                  <a16:creationId xmlns:a16="http://schemas.microsoft.com/office/drawing/2014/main" id="{161D3305-4136-40BC-A478-55680526C182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08" name="Groep 207">
              <a:extLst>
                <a:ext uri="{FF2B5EF4-FFF2-40B4-BE49-F238E27FC236}">
                  <a16:creationId xmlns:a16="http://schemas.microsoft.com/office/drawing/2014/main" id="{B1C472AA-1EEB-4575-BF87-D626289DE38A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246" name="Rechthoek 245">
                <a:extLst>
                  <a:ext uri="{FF2B5EF4-FFF2-40B4-BE49-F238E27FC236}">
                    <a16:creationId xmlns:a16="http://schemas.microsoft.com/office/drawing/2014/main" id="{CEACD9E2-F696-45F9-86F4-D41E6AF5CAE7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A84A5314-5D7D-4F45-9E10-B719A69E05B6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248" name="Tekstvak 247">
                <a:extLst>
                  <a:ext uri="{FF2B5EF4-FFF2-40B4-BE49-F238E27FC236}">
                    <a16:creationId xmlns:a16="http://schemas.microsoft.com/office/drawing/2014/main" id="{4C683D15-1B6F-482D-B572-1DC07AE88087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Naar voorgrond</a:t>
                </a:r>
              </a:p>
            </p:txBody>
          </p:sp>
          <p:sp>
            <p:nvSpPr>
              <p:cNvPr id="249" name="Tekstvak 248">
                <a:extLst>
                  <a:ext uri="{FF2B5EF4-FFF2-40B4-BE49-F238E27FC236}">
                    <a16:creationId xmlns:a16="http://schemas.microsoft.com/office/drawing/2014/main" id="{549C9622-6675-4372-BB0B-F0B3629C095E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Naar achtergrond</a:t>
                </a:r>
              </a:p>
            </p:txBody>
          </p:sp>
          <p:sp>
            <p:nvSpPr>
              <p:cNvPr id="250" name="Vrije vorm: vorm 249">
                <a:extLst>
                  <a:ext uri="{FF2B5EF4-FFF2-40B4-BE49-F238E27FC236}">
                    <a16:creationId xmlns:a16="http://schemas.microsoft.com/office/drawing/2014/main" id="{02E6AA26-1076-45A5-86D2-840A811F647C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251" name="Gelijkbenige driehoek 250">
                <a:extLst>
                  <a:ext uri="{FF2B5EF4-FFF2-40B4-BE49-F238E27FC236}">
                    <a16:creationId xmlns:a16="http://schemas.microsoft.com/office/drawing/2014/main" id="{BD03085A-EB0D-406D-AA1E-A31673FD4167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  <p:grpSp>
            <p:nvGrpSpPr>
              <p:cNvPr id="252" name="Groep 251">
                <a:extLst>
                  <a:ext uri="{FF2B5EF4-FFF2-40B4-BE49-F238E27FC236}">
                    <a16:creationId xmlns:a16="http://schemas.microsoft.com/office/drawing/2014/main" id="{6687D65F-6737-43C1-BADC-C4F0A452EC7F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57" name="Rechthoek 256">
                  <a:extLst>
                    <a:ext uri="{FF2B5EF4-FFF2-40B4-BE49-F238E27FC236}">
                      <a16:creationId xmlns:a16="http://schemas.microsoft.com/office/drawing/2014/main" id="{8C956DCA-B11B-4B1F-8385-71D21EE0EC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8" name="Rechthoek 257">
                  <a:extLst>
                    <a:ext uri="{FF2B5EF4-FFF2-40B4-BE49-F238E27FC236}">
                      <a16:creationId xmlns:a16="http://schemas.microsoft.com/office/drawing/2014/main" id="{BEF6AFD9-803E-42CB-8F3B-974C6608A21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9" name="Rechthoek 258">
                  <a:extLst>
                    <a:ext uri="{FF2B5EF4-FFF2-40B4-BE49-F238E27FC236}">
                      <a16:creationId xmlns:a16="http://schemas.microsoft.com/office/drawing/2014/main" id="{625753BD-6E8E-41D9-B64A-478D28064E2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53" name="Groep 252">
                <a:extLst>
                  <a:ext uri="{FF2B5EF4-FFF2-40B4-BE49-F238E27FC236}">
                    <a16:creationId xmlns:a16="http://schemas.microsoft.com/office/drawing/2014/main" id="{E3EA2544-7B9E-4703-BA55-D84589B9BE7B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54" name="Rechthoek 253">
                  <a:extLst>
                    <a:ext uri="{FF2B5EF4-FFF2-40B4-BE49-F238E27FC236}">
                      <a16:creationId xmlns:a16="http://schemas.microsoft.com/office/drawing/2014/main" id="{81257389-F076-4AFA-8DCE-877230CDDD24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5" name="Rechthoek 254">
                  <a:extLst>
                    <a:ext uri="{FF2B5EF4-FFF2-40B4-BE49-F238E27FC236}">
                      <a16:creationId xmlns:a16="http://schemas.microsoft.com/office/drawing/2014/main" id="{D0DA57DE-2C93-4703-93DB-80D16416A736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6" name="Rechthoek 255">
                  <a:extLst>
                    <a:ext uri="{FF2B5EF4-FFF2-40B4-BE49-F238E27FC236}">
                      <a16:creationId xmlns:a16="http://schemas.microsoft.com/office/drawing/2014/main" id="{6FAE6D78-99D6-4532-8D68-A1782BB49C8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209" name="Groep 208">
              <a:extLst>
                <a:ext uri="{FF2B5EF4-FFF2-40B4-BE49-F238E27FC236}">
                  <a16:creationId xmlns:a16="http://schemas.microsoft.com/office/drawing/2014/main" id="{DA1319D4-24BD-4007-B6E3-AB1C7D8D3E2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0" name="Groep 239">
                <a:extLst>
                  <a:ext uri="{FF2B5EF4-FFF2-40B4-BE49-F238E27FC236}">
                    <a16:creationId xmlns:a16="http://schemas.microsoft.com/office/drawing/2014/main" id="{7EA02FB7-FB62-442C-AD4D-CB52C2B309AA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2" name="Vrije vorm: vorm 241">
                  <a:extLst>
                    <a:ext uri="{FF2B5EF4-FFF2-40B4-BE49-F238E27FC236}">
                      <a16:creationId xmlns:a16="http://schemas.microsoft.com/office/drawing/2014/main" id="{0A1F7955-2F76-4A21-A44A-D588663794E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3" name="Groep 242">
                  <a:extLst>
                    <a:ext uri="{FF2B5EF4-FFF2-40B4-BE49-F238E27FC236}">
                      <a16:creationId xmlns:a16="http://schemas.microsoft.com/office/drawing/2014/main" id="{B9041F10-93FD-444F-9632-3CC12AD8D362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4" name="Vrije vorm: vorm 243">
                    <a:extLst>
                      <a:ext uri="{FF2B5EF4-FFF2-40B4-BE49-F238E27FC236}">
                        <a16:creationId xmlns:a16="http://schemas.microsoft.com/office/drawing/2014/main" id="{99A3AA1F-73CE-46AB-9516-81CA055259D9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8B06CABB-34C9-46CF-8D85-ECC4A7928A8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41" name="Tekstvak 240">
                <a:extLst>
                  <a:ext uri="{FF2B5EF4-FFF2-40B4-BE49-F238E27FC236}">
                    <a16:creationId xmlns:a16="http://schemas.microsoft.com/office/drawing/2014/main" id="{67A77733-EAF7-4BE2-9F25-2CEC34102E3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Afbeeldingen</a:t>
                </a:r>
              </a:p>
            </p:txBody>
          </p:sp>
        </p:grpSp>
        <p:sp>
          <p:nvSpPr>
            <p:cNvPr id="210" name="Ovaal 209">
              <a:extLst>
                <a:ext uri="{FF2B5EF4-FFF2-40B4-BE49-F238E27FC236}">
                  <a16:creationId xmlns:a16="http://schemas.microsoft.com/office/drawing/2014/main" id="{CA0124FA-70CF-4E05-B661-CFFD912C4EA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6C7800FC-356D-484C-B655-1CF515E1903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ED3AADDE-A7B6-4480-9ECB-E6D4FC481A4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Invoegen</a:t>
              </a:r>
            </a:p>
          </p:txBody>
        </p: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248ACADA-C0A2-4025-87E4-FA35B888352B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224" name="Groep 223">
                <a:extLst>
                  <a:ext uri="{FF2B5EF4-FFF2-40B4-BE49-F238E27FC236}">
                    <a16:creationId xmlns:a16="http://schemas.microsoft.com/office/drawing/2014/main" id="{00F82119-0323-4924-8FD7-585BF213C67D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27" name="Groep 226">
                  <a:extLst>
                    <a:ext uri="{FF2B5EF4-FFF2-40B4-BE49-F238E27FC236}">
                      <a16:creationId xmlns:a16="http://schemas.microsoft.com/office/drawing/2014/main" id="{341B3863-8486-4749-ABAB-FCA2992B585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CB47A784-CBCB-42DE-B3E4-1D5AE99D34B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19D23FB5-6D57-4DCE-9636-A984613D8DF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B160A763-18D8-43EF-95B7-8F24190C09C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AA197865-5EE7-4CB5-A251-2ADBF018505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D609FA70-1A4A-4919-A0F5-E1C2FA65322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C13ECEA5-7EC4-429C-B825-4862A1D83C4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8" name="Groep 227">
                  <a:extLst>
                    <a:ext uri="{FF2B5EF4-FFF2-40B4-BE49-F238E27FC236}">
                      <a16:creationId xmlns:a16="http://schemas.microsoft.com/office/drawing/2014/main" id="{6865C91D-063F-4FE9-B7E7-C8C4F6DB1A1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2" name="Rechthoek 231">
                    <a:extLst>
                      <a:ext uri="{FF2B5EF4-FFF2-40B4-BE49-F238E27FC236}">
                        <a16:creationId xmlns:a16="http://schemas.microsoft.com/office/drawing/2014/main" id="{1095F342-FD76-4BA7-9160-7D54AB9ABE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+mn-ea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34800CA2-A51D-4806-AC1D-53298894743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+mn-ea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29" name="Groep 228">
                  <a:extLst>
                    <a:ext uri="{FF2B5EF4-FFF2-40B4-BE49-F238E27FC236}">
                      <a16:creationId xmlns:a16="http://schemas.microsoft.com/office/drawing/2014/main" id="{FB657BB8-7C5A-490C-AF1A-9526047F03A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0" name="Rechthoek 229">
                    <a:extLst>
                      <a:ext uri="{FF2B5EF4-FFF2-40B4-BE49-F238E27FC236}">
                        <a16:creationId xmlns:a16="http://schemas.microsoft.com/office/drawing/2014/main" id="{81AA8260-7DB9-4888-B661-1A10B46D98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+mn-ea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1" name="Rechthoek 230">
                    <a:extLst>
                      <a:ext uri="{FF2B5EF4-FFF2-40B4-BE49-F238E27FC236}">
                        <a16:creationId xmlns:a16="http://schemas.microsoft.com/office/drawing/2014/main" id="{F67BCC81-4AF7-409A-96F3-7E1C7CF379A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+mn-ea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70E673B3-F761-452A-9AFA-EAD06FAF0A4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Bijsnijden</a:t>
                </a:r>
              </a:p>
            </p:txBody>
          </p:sp>
          <p:sp>
            <p:nvSpPr>
              <p:cNvPr id="226" name="Gelijkbenige driehoek 225">
                <a:extLst>
                  <a:ext uri="{FF2B5EF4-FFF2-40B4-BE49-F238E27FC236}">
                    <a16:creationId xmlns:a16="http://schemas.microsoft.com/office/drawing/2014/main" id="{08D356AE-23CE-49AB-A34D-7FC821C3E47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4" name="Rechthoek 213">
              <a:extLst>
                <a:ext uri="{FF2B5EF4-FFF2-40B4-BE49-F238E27FC236}">
                  <a16:creationId xmlns:a16="http://schemas.microsoft.com/office/drawing/2014/main" id="{33A74CEF-CF7D-459C-BC99-871E0EB4BA1F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'Support &amp; Inspiratie'</a:t>
              </a:r>
            </a:p>
          </p:txBody>
        </p:sp>
        <p:grpSp>
          <p:nvGrpSpPr>
            <p:cNvPr id="215" name="ICOON_info">
              <a:extLst>
                <a:ext uri="{FF2B5EF4-FFF2-40B4-BE49-F238E27FC236}">
                  <a16:creationId xmlns:a16="http://schemas.microsoft.com/office/drawing/2014/main" id="{11C8C419-D0CE-4BAE-A4C0-D348D6F5BA7B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222" name="Ovaal 221">
                <a:extLst>
                  <a:ext uri="{FF2B5EF4-FFF2-40B4-BE49-F238E27FC236}">
                    <a16:creationId xmlns:a16="http://schemas.microsoft.com/office/drawing/2014/main" id="{095003DA-109E-4B99-9BAC-4A0FB2A8EEE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223" name="Graphic 163" descr="Informatie">
                <a:extLst>
                  <a:ext uri="{FF2B5EF4-FFF2-40B4-BE49-F238E27FC236}">
                    <a16:creationId xmlns:a16="http://schemas.microsoft.com/office/drawing/2014/main" id="{4E96275C-1D42-46FE-ADEF-1783560A2A5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16" name="Groep 215">
              <a:extLst>
                <a:ext uri="{FF2B5EF4-FFF2-40B4-BE49-F238E27FC236}">
                  <a16:creationId xmlns:a16="http://schemas.microsoft.com/office/drawing/2014/main" id="{CE554EE8-B56A-4B3A-9521-9026E47B26D5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217" name="Inspireren">
                <a:extLst>
                  <a:ext uri="{FF2B5EF4-FFF2-40B4-BE49-F238E27FC236}">
                    <a16:creationId xmlns:a16="http://schemas.microsoft.com/office/drawing/2014/main" id="{440835FE-F3F1-47D2-94FA-D9E7A9834E8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19" name="Freeform 12">
                  <a:extLst>
                    <a:ext uri="{FF2B5EF4-FFF2-40B4-BE49-F238E27FC236}">
                      <a16:creationId xmlns:a16="http://schemas.microsoft.com/office/drawing/2014/main" id="{08DFC064-B99A-4F25-8640-78A9475562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13">
                  <a:extLst>
                    <a:ext uri="{FF2B5EF4-FFF2-40B4-BE49-F238E27FC236}">
                      <a16:creationId xmlns:a16="http://schemas.microsoft.com/office/drawing/2014/main" id="{1B7DED3B-B00F-402F-9066-BE8B0352A0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14">
                  <a:extLst>
                    <a:ext uri="{FF2B5EF4-FFF2-40B4-BE49-F238E27FC236}">
                      <a16:creationId xmlns:a16="http://schemas.microsoft.com/office/drawing/2014/main" id="{FA3F6925-9FD1-4997-A927-126D6363A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8" name="Tekstvak 217">
                <a:extLst>
                  <a:ext uri="{FF2B5EF4-FFF2-40B4-BE49-F238E27FC236}">
                    <a16:creationId xmlns:a16="http://schemas.microsoft.com/office/drawing/2014/main" id="{94A23F78-8976-41D6-BFE6-61A5C7FE5605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439204F1-839A-4CDA-83AF-99F38E1FD0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7466" y="-9792"/>
            <a:ext cx="2838170" cy="2010768"/>
          </a:xfrm>
          <a:custGeom>
            <a:avLst/>
            <a:gdLst>
              <a:gd name="connsiteX0" fmla="*/ 104019 w 2838170"/>
              <a:gd name="connsiteY0" fmla="*/ 0 h 2010768"/>
              <a:gd name="connsiteX1" fmla="*/ 2734151 w 2838170"/>
              <a:gd name="connsiteY1" fmla="*/ 0 h 2010768"/>
              <a:gd name="connsiteX2" fmla="*/ 2774371 w 2838170"/>
              <a:gd name="connsiteY2" fmla="*/ 113258 h 2010768"/>
              <a:gd name="connsiteX3" fmla="*/ 2838170 w 2838170"/>
              <a:gd name="connsiteY3" fmla="*/ 548185 h 2010768"/>
              <a:gd name="connsiteX4" fmla="*/ 1419085 w 2838170"/>
              <a:gd name="connsiteY4" fmla="*/ 2010768 h 2010768"/>
              <a:gd name="connsiteX5" fmla="*/ 0 w 2838170"/>
              <a:gd name="connsiteY5" fmla="*/ 548185 h 2010768"/>
              <a:gd name="connsiteX6" fmla="*/ 63799 w 2838170"/>
              <a:gd name="connsiteY6" fmla="*/ 113258 h 201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170" h="2010768">
                <a:moveTo>
                  <a:pt x="104019" y="0"/>
                </a:moveTo>
                <a:lnTo>
                  <a:pt x="2734151" y="0"/>
                </a:lnTo>
                <a:lnTo>
                  <a:pt x="2774371" y="113258"/>
                </a:lnTo>
                <a:cubicBezTo>
                  <a:pt x="2815834" y="250651"/>
                  <a:pt x="2838170" y="396730"/>
                  <a:pt x="2838170" y="548185"/>
                </a:cubicBezTo>
                <a:cubicBezTo>
                  <a:pt x="2838170" y="1355947"/>
                  <a:pt x="2202824" y="2010768"/>
                  <a:pt x="1419085" y="2010768"/>
                </a:cubicBezTo>
                <a:cubicBezTo>
                  <a:pt x="635346" y="2010768"/>
                  <a:pt x="0" y="1355947"/>
                  <a:pt x="0" y="548185"/>
                </a:cubicBezTo>
                <a:cubicBezTo>
                  <a:pt x="0" y="396730"/>
                  <a:pt x="22336" y="250651"/>
                  <a:pt x="63799" y="113258"/>
                </a:cubicBezTo>
                <a:close/>
              </a:path>
            </a:pathLst>
          </a:custGeom>
          <a:blipFill>
            <a:blip r:embed="rId4"/>
            <a:srcRect/>
            <a:stretch>
              <a:fillRect l="12862" t="8889" r="12862" b="1799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9" name="Tijdelijke aanduiding voor tekst 75">
            <a:extLst>
              <a:ext uri="{FF2B5EF4-FFF2-40B4-BE49-F238E27FC236}">
                <a16:creationId xmlns:a16="http://schemas.microsoft.com/office/drawing/2014/main" id="{49ED2E92-3D21-423F-A172-8B0A3A277B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9201" y="1239169"/>
            <a:ext cx="6373196" cy="4568982"/>
          </a:xfrm>
          <a:custGeom>
            <a:avLst/>
            <a:gdLst>
              <a:gd name="connsiteX0" fmla="*/ 2378155 w 4350654"/>
              <a:gd name="connsiteY0" fmla="*/ 0 h 3119010"/>
              <a:gd name="connsiteX1" fmla="*/ 4033685 w 4350654"/>
              <a:gd name="connsiteY1" fmla="*/ 1251848 h 3119010"/>
              <a:gd name="connsiteX2" fmla="*/ 3375718 w 4350654"/>
              <a:gd name="connsiteY2" fmla="*/ 3119010 h 3119010"/>
              <a:gd name="connsiteX3" fmla="*/ 3205920 w 4350654"/>
              <a:gd name="connsiteY3" fmla="*/ 3097792 h 3119010"/>
              <a:gd name="connsiteX4" fmla="*/ 22210 w 4350654"/>
              <a:gd name="connsiteY4" fmla="*/ 1867163 h 3119010"/>
              <a:gd name="connsiteX5" fmla="*/ 1783863 w 4350654"/>
              <a:gd name="connsiteY5" fmla="*/ 106089 h 3119010"/>
              <a:gd name="connsiteX6" fmla="*/ 2378155 w 4350654"/>
              <a:gd name="connsiteY6" fmla="*/ 0 h 31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0654" h="3119010">
                <a:moveTo>
                  <a:pt x="2378155" y="0"/>
                </a:moveTo>
                <a:cubicBezTo>
                  <a:pt x="2845100" y="0"/>
                  <a:pt x="3460617" y="233395"/>
                  <a:pt x="4033685" y="1251848"/>
                </a:cubicBezTo>
                <a:cubicBezTo>
                  <a:pt x="4819000" y="2588566"/>
                  <a:pt x="3970011" y="3119010"/>
                  <a:pt x="3375718" y="3119010"/>
                </a:cubicBezTo>
                <a:cubicBezTo>
                  <a:pt x="3312044" y="3119010"/>
                  <a:pt x="3269595" y="3119010"/>
                  <a:pt x="3205920" y="3097792"/>
                </a:cubicBezTo>
                <a:cubicBezTo>
                  <a:pt x="2908774" y="3034139"/>
                  <a:pt x="-296161" y="2737091"/>
                  <a:pt x="22210" y="1867163"/>
                </a:cubicBezTo>
                <a:cubicBezTo>
                  <a:pt x="340581" y="976017"/>
                  <a:pt x="1274469" y="254613"/>
                  <a:pt x="1783863" y="106089"/>
                </a:cubicBezTo>
                <a:cubicBezTo>
                  <a:pt x="1953661" y="63653"/>
                  <a:pt x="2144683" y="0"/>
                  <a:pt x="23781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0" name="Titel 5">
            <a:extLst>
              <a:ext uri="{FF2B5EF4-FFF2-40B4-BE49-F238E27FC236}">
                <a16:creationId xmlns:a16="http://schemas.microsoft.com/office/drawing/2014/main" id="{38F4A140-D870-48CB-8CC3-20671E247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518" y="2502568"/>
            <a:ext cx="4212877" cy="1515979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Plaats hier de titel</a:t>
            </a:r>
            <a:br>
              <a:rPr lang="nl-NL"/>
            </a:br>
            <a:r>
              <a:rPr lang="nl-NL"/>
              <a:t>van de presentatie van max. 3 regels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AE0755-838A-47DF-8F9F-129E65D394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5094" y="4186990"/>
            <a:ext cx="4669555" cy="5651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Ruimte voor een subtitel van max 2 regels</a:t>
            </a:r>
          </a:p>
        </p:txBody>
      </p:sp>
    </p:spTree>
    <p:extLst>
      <p:ext uri="{BB962C8B-B14F-4D97-AF65-F5344CB8AC3E}">
        <p14:creationId xmlns:p14="http://schemas.microsoft.com/office/powerpoint/2010/main" val="1772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Bullet extra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Tahoma" panose="020B0604030504040204" pitchFamily="34" charset="0"/>
              </a:rPr>
              <a:t>Tekst</a:t>
            </a:r>
          </a:p>
        </p:txBody>
      </p:sp>
      <p:grpSp>
        <p:nvGrpSpPr>
          <p:cNvPr id="87" name="INSTRUCTIE">
            <a:extLst>
              <a:ext uri="{FF2B5EF4-FFF2-40B4-BE49-F238E27FC236}">
                <a16:creationId xmlns:a16="http://schemas.microsoft.com/office/drawing/2014/main" id="{185400E5-E42A-44EE-8EB9-90B0FF6D75C9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431FCECB-9019-4CDF-8DB5-0C341D3F4FD5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C9F22463-D815-4361-A2CA-B055ACC6E556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2129CF94-C0D6-4E79-BB27-7989A9F60005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FC8BDF86-4C33-49FF-A9C3-0F053A89D51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D9EE37ED-8874-405A-BECE-46E6A4FBBA2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8DA06A89-F06B-4035-B951-4CE2320981C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Sub-bullet 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4F0E2955-108A-4648-AA89-791EAB6A6A8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0A55C34B-1606-4399-B30D-397FE80EF5A9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A16C1B8F-A9F9-496A-ACB4-19275676110E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72330552-C8F7-40D8-AA17-03BBFEEFCECB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03D04070-38E2-4928-965B-C084E0383353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DD31B27A-CDC9-4CFC-A85C-7D9E6D8DD162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5738" marR="0" lvl="0" indent="-1857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4C4F1B60-0BAE-43EE-B8D0-0B109B5A285E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60038072-41B3-4593-8BFC-CDA12EE014E7}"/>
                </a:ext>
              </a:extLst>
            </p:cNvPr>
            <p:cNvSpPr/>
            <p:nvPr userDrawn="1"/>
          </p:nvSpPr>
          <p:spPr>
            <a:xfrm>
              <a:off x="-3126454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5738" marR="0" lvl="0" indent="-1857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55C07358-C3B5-4A0F-A553-53252D0DA288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64235096-C86F-41BD-8393-832F4D13F39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81348E80-331F-4EF1-93E1-63646BCE31BD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16145F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5D503160-B7EE-4CF9-A75E-3D1E07B42716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82" name="ICOON_info">
              <a:extLst>
                <a:ext uri="{FF2B5EF4-FFF2-40B4-BE49-F238E27FC236}">
                  <a16:creationId xmlns:a16="http://schemas.microsoft.com/office/drawing/2014/main" id="{3CA491C2-0B0E-4F56-89E1-4C6C38E0987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35" name="Ovaal 234">
                <a:extLst>
                  <a:ext uri="{FF2B5EF4-FFF2-40B4-BE49-F238E27FC236}">
                    <a16:creationId xmlns:a16="http://schemas.microsoft.com/office/drawing/2014/main" id="{99178C7A-11B8-4202-90B5-DFB78AD8919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36" name="Graphic 163" descr="Informatie">
                <a:extLst>
                  <a:ext uri="{FF2B5EF4-FFF2-40B4-BE49-F238E27FC236}">
                    <a16:creationId xmlns:a16="http://schemas.microsoft.com/office/drawing/2014/main" id="{FC6B954A-CAC7-44D4-9551-E6F2E4FD587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3" name="VOORBEELD">
              <a:extLst>
                <a:ext uri="{FF2B5EF4-FFF2-40B4-BE49-F238E27FC236}">
                  <a16:creationId xmlns:a16="http://schemas.microsoft.com/office/drawing/2014/main" id="{C9014640-82C8-40B5-ADD1-372AE65F412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61EDAE6-AAE2-48EB-A8EC-CD33455D7D3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0D044A76-53B7-4CE1-9B3A-21BBACB9C0C5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1913ADE8-D2F0-4114-8B8F-BD12F8BA4E1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28" name="Groep 227">
                  <a:extLst>
                    <a:ext uri="{FF2B5EF4-FFF2-40B4-BE49-F238E27FC236}">
                      <a16:creationId xmlns:a16="http://schemas.microsoft.com/office/drawing/2014/main" id="{9ECDF4A4-1367-4E82-9BBA-59861DFED32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C9324550-39E8-4137-B7BE-AFCE8F419D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412866C1-7A57-42AF-948D-3C846CFF26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F5A5323D-EB5F-45C5-B305-777741D13E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232">
                    <a:extLst>
                      <a:ext uri="{FF2B5EF4-FFF2-40B4-BE49-F238E27FC236}">
                        <a16:creationId xmlns:a16="http://schemas.microsoft.com/office/drawing/2014/main" id="{B078CE53-A00C-4793-8E77-24B57C0FDC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233">
                    <a:extLst>
                      <a:ext uri="{FF2B5EF4-FFF2-40B4-BE49-F238E27FC236}">
                        <a16:creationId xmlns:a16="http://schemas.microsoft.com/office/drawing/2014/main" id="{E2A38F23-7440-450C-AA7A-9AFDA56F99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9" name="Pijl: rechts 228">
                  <a:extLst>
                    <a:ext uri="{FF2B5EF4-FFF2-40B4-BE49-F238E27FC236}">
                      <a16:creationId xmlns:a16="http://schemas.microsoft.com/office/drawing/2014/main" id="{CC1126FF-C859-4983-8C38-E5DA0356A1B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187E3832-D128-490B-8B9C-73E805C065C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484A876C-8D80-4CFD-81BC-99A269A46AC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1245BC4C-2170-45AC-B03C-E17319A5FF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223">
                    <a:extLst>
                      <a:ext uri="{FF2B5EF4-FFF2-40B4-BE49-F238E27FC236}">
                        <a16:creationId xmlns:a16="http://schemas.microsoft.com/office/drawing/2014/main" id="{30A3ED47-85CF-4F8B-B52E-F59B9BAA14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224">
                    <a:extLst>
                      <a:ext uri="{FF2B5EF4-FFF2-40B4-BE49-F238E27FC236}">
                        <a16:creationId xmlns:a16="http://schemas.microsoft.com/office/drawing/2014/main" id="{4C2C5D07-8FB4-4BFD-ACF5-A0E6B8DC42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225">
                    <a:extLst>
                      <a:ext uri="{FF2B5EF4-FFF2-40B4-BE49-F238E27FC236}">
                        <a16:creationId xmlns:a16="http://schemas.microsoft.com/office/drawing/2014/main" id="{DD32E4E3-5E70-4081-BBCC-A8042D2358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B3573128-80EE-4F9C-9E48-901639BA4C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2" name="Pijl: rechts 221">
                  <a:extLst>
                    <a:ext uri="{FF2B5EF4-FFF2-40B4-BE49-F238E27FC236}">
                      <a16:creationId xmlns:a16="http://schemas.microsoft.com/office/drawing/2014/main" id="{5AE4AA6C-56CF-4513-AA5B-D91417F55B0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99" name="Rechte verbindingslijn 198">
                <a:extLst>
                  <a:ext uri="{FF2B5EF4-FFF2-40B4-BE49-F238E27FC236}">
                    <a16:creationId xmlns:a16="http://schemas.microsoft.com/office/drawing/2014/main" id="{B4ED221F-79E2-4DC2-9F26-A62600BEDA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00" name="Rechte verbindingslijn 199">
                <a:extLst>
                  <a:ext uri="{FF2B5EF4-FFF2-40B4-BE49-F238E27FC236}">
                    <a16:creationId xmlns:a16="http://schemas.microsoft.com/office/drawing/2014/main" id="{7675A1FD-4665-4110-B8CC-AA8961B6BF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AC57F734-2A04-4528-B813-20B29B59201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04AFE5E5-43D9-4147-A521-4B5FE4A4126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8BB00188-339C-41F9-AE9C-6FBB4D551AD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862F0111-F16E-4603-90BD-EBCFB796F75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14" name="Groep 213">
                  <a:extLst>
                    <a:ext uri="{FF2B5EF4-FFF2-40B4-BE49-F238E27FC236}">
                      <a16:creationId xmlns:a16="http://schemas.microsoft.com/office/drawing/2014/main" id="{78624AAC-BDDD-4D1C-A43C-1702FB94054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292A2EDC-09AE-46C6-BBD6-7778445659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F2791F12-7F58-45E4-B095-2BCE46A331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17897119-BE36-40B1-BB37-EAC880CC1C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BB5A3EBD-48CF-4A78-BF4C-D5577E41D5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8EB613D9-E332-40F1-9707-1086DA178F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5" name="Pijl: rechts 214">
                  <a:extLst>
                    <a:ext uri="{FF2B5EF4-FFF2-40B4-BE49-F238E27FC236}">
                      <a16:creationId xmlns:a16="http://schemas.microsoft.com/office/drawing/2014/main" id="{5E5B1C9B-1E4B-45B5-8710-ACE857FCB1F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1C7477F9-BA82-45EE-850A-03DD7BBC6A5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6B3EF092-4081-4DF6-8DDA-DB833916E33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6" name="Groep 205">
                  <a:extLst>
                    <a:ext uri="{FF2B5EF4-FFF2-40B4-BE49-F238E27FC236}">
                      <a16:creationId xmlns:a16="http://schemas.microsoft.com/office/drawing/2014/main" id="{3CBBD9BF-4C8A-43C9-98A1-833C1794F97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1871CBF3-740F-45FA-85DE-5589480CC3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77930671-572E-4B3C-9907-91BE30FDBF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AC89BF86-7D35-4673-A7A7-8EFF14FB6D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1F0F404B-CB35-4055-8CFC-B3C6F857B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D70645F0-05A4-47E5-BD5A-6FF72AC48A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7" name="Pijl: rechts 206">
                  <a:extLst>
                    <a:ext uri="{FF2B5EF4-FFF2-40B4-BE49-F238E27FC236}">
                      <a16:creationId xmlns:a16="http://schemas.microsoft.com/office/drawing/2014/main" id="{008483BF-95C2-45DA-AF25-CF2F97EDB8C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84" name="Groep 183">
              <a:extLst>
                <a:ext uri="{FF2B5EF4-FFF2-40B4-BE49-F238E27FC236}">
                  <a16:creationId xmlns:a16="http://schemas.microsoft.com/office/drawing/2014/main" id="{90E68A4B-0422-420B-9FB0-DE76A9EC98CE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85" name="Inspireren">
                <a:extLst>
                  <a:ext uri="{FF2B5EF4-FFF2-40B4-BE49-F238E27FC236}">
                    <a16:creationId xmlns:a16="http://schemas.microsoft.com/office/drawing/2014/main" id="{E70C2208-9877-4983-87AC-E631FBE79570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92" name="Freeform 12">
                  <a:extLst>
                    <a:ext uri="{FF2B5EF4-FFF2-40B4-BE49-F238E27FC236}">
                      <a16:creationId xmlns:a16="http://schemas.microsoft.com/office/drawing/2014/main" id="{19D6B9C0-0060-4C3F-A69C-CB8220EE70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3" name="Freeform 13">
                  <a:extLst>
                    <a:ext uri="{FF2B5EF4-FFF2-40B4-BE49-F238E27FC236}">
                      <a16:creationId xmlns:a16="http://schemas.microsoft.com/office/drawing/2014/main" id="{FC7B0B9B-2F20-40E9-A708-5FEA0F6CC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4" name="Freeform 14">
                  <a:extLst>
                    <a:ext uri="{FF2B5EF4-FFF2-40B4-BE49-F238E27FC236}">
                      <a16:creationId xmlns:a16="http://schemas.microsoft.com/office/drawing/2014/main" id="{B6475785-1011-4752-AF21-93A4423A52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9E03C505-E293-4978-B961-C31C729C4C20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828CE1AA-5ACA-47CF-9349-90B175F9F0C4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:a16="http://schemas.microsoft.com/office/drawing/2014/main" id="{7F66EE96-1856-47DF-A5C4-4D7B105EFFCF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Bullet extra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8537F075-E6EA-4F4E-851C-EB0DC8C7D722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Alt. Subtitel</a:t>
              </a:r>
            </a:p>
          </p:txBody>
        </p:sp>
      </p:grpSp>
      <p:sp>
        <p:nvSpPr>
          <p:cNvPr id="80" name="Titel 5">
            <a:extLst>
              <a:ext uri="{FF2B5EF4-FFF2-40B4-BE49-F238E27FC236}">
                <a16:creationId xmlns:a16="http://schemas.microsoft.com/office/drawing/2014/main" id="{F730C527-132B-4D54-A49E-A30FA67A30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87" y="514083"/>
            <a:ext cx="11127582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</p:spTree>
    <p:extLst>
      <p:ext uri="{BB962C8B-B14F-4D97-AF65-F5344CB8AC3E}">
        <p14:creationId xmlns:p14="http://schemas.microsoft.com/office/powerpoint/2010/main" val="21288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orstellen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Tahoma" panose="020B0604030504040204" pitchFamily="34" charset="0"/>
              </a:rPr>
              <a:t>Voorstellen x1</a:t>
            </a:r>
          </a:p>
        </p:txBody>
      </p:sp>
      <p:grpSp>
        <p:nvGrpSpPr>
          <p:cNvPr id="78" name="INSTRUCTIE">
            <a:extLst>
              <a:ext uri="{FF2B5EF4-FFF2-40B4-BE49-F238E27FC236}">
                <a16:creationId xmlns:a16="http://schemas.microsoft.com/office/drawing/2014/main" id="{DD021649-65C8-459B-9112-C26F3A31148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F85C41E3-1EDD-4A22-8792-69E70D1D6AF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Tekst niveaus kiezen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E80C6A52-E294-4B86-9929-7A17B430F7D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78798DBF-B0C2-410B-A4B2-2C622A93D5A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6194F404-0A70-4FFE-94CE-4B2D1541C45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2B0D018-A7C9-4235-B2F3-3672954BAD6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Kies uit: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B9D28D5D-B2C5-44C1-BB98-0CE6BB356E5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9263" marR="0" lvl="0" indent="-1873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 #1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5B32CFFE-4279-4179-AD64-2C291B42019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3FF15CB4-F15C-4AE0-A99B-C2A10840E9B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0F84FFA-5AAA-404A-8E13-42B877A6C57A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Leestekst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D3C974E4-5D87-4731-823C-50409150AE8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132BD763-14F8-4463-90C5-499C70841F9C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6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FEF028A-41E3-4F56-A4DA-1A27D54C57A9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503C74E-CBBB-4B32-94AB-B3AB93999FF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7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6C29BFBB-3983-49D9-9CFE-4E7459146683}"/>
                </a:ext>
              </a:extLst>
            </p:cNvPr>
            <p:cNvSpPr/>
            <p:nvPr userDrawn="1"/>
          </p:nvSpPr>
          <p:spPr>
            <a:xfrm>
              <a:off x="-3064669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FEA3D50E-D82D-44A5-BE3F-FC799AEE122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8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5EAB4BF6-DFE1-454E-8884-F2CC3B8ACF5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BB32B58-0115-4B49-9FB9-38C446A638FD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16145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Subtitel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4BC8D6A-1B07-454D-AD84-5A0BD8DC463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'Support &amp; Inspiratie'</a:t>
              </a:r>
            </a:p>
          </p:txBody>
        </p:sp>
        <p:grpSp>
          <p:nvGrpSpPr>
            <p:cNvPr id="108" name="ICOON_info">
              <a:extLst>
                <a:ext uri="{FF2B5EF4-FFF2-40B4-BE49-F238E27FC236}">
                  <a16:creationId xmlns:a16="http://schemas.microsoft.com/office/drawing/2014/main" id="{4B7495D9-3654-43FD-B4E4-D1865CE257EC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60" name="Ovaal 159">
                <a:extLst>
                  <a:ext uri="{FF2B5EF4-FFF2-40B4-BE49-F238E27FC236}">
                    <a16:creationId xmlns:a16="http://schemas.microsoft.com/office/drawing/2014/main" id="{0B1DFF91-7DFB-466D-A08A-649EC7E448C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161" name="Graphic 163" descr="Informatie">
                <a:extLst>
                  <a:ext uri="{FF2B5EF4-FFF2-40B4-BE49-F238E27FC236}">
                    <a16:creationId xmlns:a16="http://schemas.microsoft.com/office/drawing/2014/main" id="{21968D48-B800-4135-9CC0-B8DD48EB465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9" name="VOORBEELD">
              <a:extLst>
                <a:ext uri="{FF2B5EF4-FFF2-40B4-BE49-F238E27FC236}">
                  <a16:creationId xmlns:a16="http://schemas.microsoft.com/office/drawing/2014/main" id="{CFF69BE5-AB09-4148-92CE-1EC36F6F48D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EF6800E4-CF0F-4A93-A168-8672F6622B4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Start</a:t>
                </a:r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A7C50D15-8CBA-4337-B335-7A21BD921F6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621530D4-4C73-44AA-9DD7-21DB9832D17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2BD9ADF2-6BA5-4F9A-9690-F8B4EEE773B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10B417C9-25FB-4915-8AB2-E134A983F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4AA26ACA-0FFC-4AED-85C5-2A2BB34281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6DF95020-25EB-4DA8-9D98-C5DD0A911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87935852-0176-4D77-A782-E9E3B9811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9B84B122-2B17-4ADA-A5EF-9E90BBAB89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4" name="Pijl: rechts 153">
                  <a:extLst>
                    <a:ext uri="{FF2B5EF4-FFF2-40B4-BE49-F238E27FC236}">
                      <a16:creationId xmlns:a16="http://schemas.microsoft.com/office/drawing/2014/main" id="{A2F03051-2CFF-4CA8-9F95-2106B196EE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846402E9-9C1C-4AAC-925A-59F6E49D94F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5652D416-865A-45B7-BA2F-7AEFD04FEA6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3E62F0E5-41F7-4D2C-8989-2DD4D17D7E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FC0436D8-9637-4782-A674-A402690934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274387F8-0E97-49C5-988D-0C1570277B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7786A161-0C28-4D08-A9A0-ABBE33DB2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07A941F3-F0B5-4345-A5C9-95C51CB5FD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7" name="Pijl: rechts 146">
                  <a:extLst>
                    <a:ext uri="{FF2B5EF4-FFF2-40B4-BE49-F238E27FC236}">
                      <a16:creationId xmlns:a16="http://schemas.microsoft.com/office/drawing/2014/main" id="{F588B592-1864-42FD-A2F2-801CC985001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09FF54E2-FC4F-4C54-811A-3AA1EFC7AA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28B4C49D-8554-4888-AC07-76CF36BF7C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DE264993-4253-4444-862D-4EE9200E418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Tekstniveau omhoog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63385C18-6FEB-483C-AAF9-CCB85358508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Tekstniveau omlaag</a:t>
                </a:r>
              </a:p>
            </p:txBody>
          </p: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9EC6E413-2BED-4EE2-99D5-D0F3B50C4C6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5F0B0EC0-3E52-4362-BC7E-F5ED5CAC8A1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id="{139B7235-419F-454B-8654-DAF376C5A1D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984A480C-77F1-49A1-880F-FE3D0CC654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F1D0A45-347A-40B8-8D78-4E2922667D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CFDA8BFF-EA36-4146-8901-38C7C4E064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27A5BC6C-83A6-4095-B78C-C5E6494705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83B9F314-20B3-4D47-A59D-831EE457BF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0" name="Pijl: rechts 139">
                  <a:extLst>
                    <a:ext uri="{FF2B5EF4-FFF2-40B4-BE49-F238E27FC236}">
                      <a16:creationId xmlns:a16="http://schemas.microsoft.com/office/drawing/2014/main" id="{048CD088-8D10-45C8-AE00-042832F8C4F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E8B26C96-CC01-4BD2-9396-40A948ED9AA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BB42FDE-A92C-4C59-991B-5769CB3D7AA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D30EADE1-B72C-48DB-8159-4EF9B05A6CA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E98778A-B9F7-460C-BC04-F138D588C3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0714E1F0-2A63-437B-B8E1-BA7471B5BA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09A42514-B21A-48AB-9A23-7E367568FB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B5DF0942-4450-4847-B61D-6DD59A8D78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14B4361E-6B02-4B7B-8CE4-2B1B1B35CC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2" name="Pijl: rechts 131">
                  <a:extLst>
                    <a:ext uri="{FF2B5EF4-FFF2-40B4-BE49-F238E27FC236}">
                      <a16:creationId xmlns:a16="http://schemas.microsoft.com/office/drawing/2014/main" id="{6E0B160C-14C0-4DFE-90CA-1AF0E6305B1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4413979A-EA27-4ADF-B576-7D3AC62B34E1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7D1DAB0C-D9FD-40B2-908B-E3986579EF5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3EE68F01-A37A-42F2-8324-E76BFB877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5053F1F1-65A9-415B-8ECC-4826615DF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AC6545A0-17C1-433E-9FF2-00D55DE41E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8D2FCA90-75C0-47A6-BF17-E41CF37C8AC0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Inspiratie</a:t>
                </a:r>
              </a:p>
            </p:txBody>
          </p:sp>
        </p:grp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85C4028-992F-4DA3-A61F-5670FDF2C46A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Cursief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9F77F6CE-68F1-4754-A902-469CF431C94C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Extra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FEE08CCC-3428-4311-8A24-D08BD07281D0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BFD43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Alt. Subtitel</a:t>
              </a:r>
            </a:p>
          </p:txBody>
        </p:sp>
      </p:grpSp>
      <p:sp>
        <p:nvSpPr>
          <p:cNvPr id="88" name="Tijdelijke aanduiding voor afbeelding 119">
            <a:extLst>
              <a:ext uri="{FF2B5EF4-FFF2-40B4-BE49-F238E27FC236}">
                <a16:creationId xmlns:a16="http://schemas.microsoft.com/office/drawing/2014/main" id="{29702E93-5509-4F19-B4EF-13DA79DCDA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2556" y="521478"/>
            <a:ext cx="4124772" cy="5126255"/>
          </a:xfrm>
          <a:custGeom>
            <a:avLst/>
            <a:gdLst>
              <a:gd name="connsiteX0" fmla="*/ 1569023 w 2159205"/>
              <a:gd name="connsiteY0" fmla="*/ 1968 h 2683454"/>
              <a:gd name="connsiteX1" fmla="*/ 2130929 w 2159205"/>
              <a:gd name="connsiteY1" fmla="*/ 804381 h 2683454"/>
              <a:gd name="connsiteX2" fmla="*/ 2103783 w 2159205"/>
              <a:gd name="connsiteY2" fmla="*/ 899708 h 2683454"/>
              <a:gd name="connsiteX3" fmla="*/ 773649 w 2159205"/>
              <a:gd name="connsiteY3" fmla="*/ 2642836 h 2683454"/>
              <a:gd name="connsiteX4" fmla="*/ 0 w 2159205"/>
              <a:gd name="connsiteY4" fmla="*/ 1240162 h 2683454"/>
              <a:gd name="connsiteX5" fmla="*/ 54291 w 2159205"/>
              <a:gd name="connsiteY5" fmla="*/ 872471 h 2683454"/>
              <a:gd name="connsiteX6" fmla="*/ 1112969 w 2159205"/>
              <a:gd name="connsiteY6" fmla="*/ 55380 h 2683454"/>
              <a:gd name="connsiteX7" fmla="*/ 1569023 w 2159205"/>
              <a:gd name="connsiteY7" fmla="*/ 1968 h 268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9205" h="2683454">
                <a:moveTo>
                  <a:pt x="1569023" y="1968"/>
                </a:moveTo>
                <a:cubicBezTo>
                  <a:pt x="2119212" y="36070"/>
                  <a:pt x="2219152" y="505632"/>
                  <a:pt x="2130929" y="804381"/>
                </a:cubicBezTo>
                <a:cubicBezTo>
                  <a:pt x="2130929" y="831617"/>
                  <a:pt x="2117356" y="872471"/>
                  <a:pt x="2103783" y="899708"/>
                </a:cubicBezTo>
                <a:cubicBezTo>
                  <a:pt x="2008774" y="1076744"/>
                  <a:pt x="1262270" y="2983290"/>
                  <a:pt x="773649" y="2642836"/>
                </a:cubicBezTo>
                <a:cubicBezTo>
                  <a:pt x="285029" y="2288763"/>
                  <a:pt x="0" y="1580617"/>
                  <a:pt x="0" y="1240162"/>
                </a:cubicBezTo>
                <a:cubicBezTo>
                  <a:pt x="0" y="1131217"/>
                  <a:pt x="13573" y="1008653"/>
                  <a:pt x="54291" y="872471"/>
                </a:cubicBezTo>
                <a:cubicBezTo>
                  <a:pt x="135728" y="572871"/>
                  <a:pt x="380038" y="246035"/>
                  <a:pt x="1112969" y="55380"/>
                </a:cubicBezTo>
                <a:cubicBezTo>
                  <a:pt x="1291112" y="9419"/>
                  <a:pt x="1442056" y="-5901"/>
                  <a:pt x="1569023" y="196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none" tIns="72000" anchor="t" anchorCtr="0">
            <a:noAutofit/>
          </a:bodyPr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 sz="14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endParaRPr lang="nl-NL" noProof="0"/>
          </a:p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endParaRPr lang="nl-NL" noProof="0"/>
          </a:p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endParaRPr lang="nl-NL" noProof="0"/>
          </a:p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/>
              <a:t>Klik op ‘afbeeldingen’ </a:t>
            </a:r>
            <a:br>
              <a:rPr lang="nl-NL" noProof="0"/>
            </a:br>
            <a:r>
              <a:rPr lang="nl-NL" noProof="0"/>
              <a:t>in de tab ‘Slidebuilder’ en </a:t>
            </a:r>
            <a:br>
              <a:rPr lang="nl-NL" noProof="0"/>
            </a:br>
            <a:r>
              <a:rPr lang="nl-NL" noProof="0"/>
              <a:t>voeg een afbeelding in.</a:t>
            </a:r>
          </a:p>
        </p:txBody>
      </p:sp>
      <p:sp>
        <p:nvSpPr>
          <p:cNvPr id="89" name="Titel 5">
            <a:extLst>
              <a:ext uri="{FF2B5EF4-FFF2-40B4-BE49-F238E27FC236}">
                <a16:creationId xmlns:a16="http://schemas.microsoft.com/office/drawing/2014/main" id="{2262A2D7-9697-466E-A2DB-C8624B933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6999" y="514083"/>
            <a:ext cx="6445069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  <p:grpSp>
        <p:nvGrpSpPr>
          <p:cNvPr id="80" name="INSTRUCTIE">
            <a:extLst>
              <a:ext uri="{FF2B5EF4-FFF2-40B4-BE49-F238E27FC236}">
                <a16:creationId xmlns:a16="http://schemas.microsoft.com/office/drawing/2014/main" id="{7AC31DCC-A8CB-497C-AB1A-10771105EF96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7C5DBDF0-6A70-4A97-B863-DF2C8945914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Afbeelding invoegen/opmaken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5F1339FC-51F6-42F9-AAA3-702CC2F8A02C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6ECE4D21-7E7C-4B31-8993-D814D1D3648F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CC04DA3-CFAE-4D1B-A3FE-27EE52776215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B532EF52-1745-49D3-9E73-3B20C01F1CB5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2E247E00-68A5-49FD-96D1-07D2D0C0D0AC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F1AF2010-BD8A-4308-B9BE-C46567F0741F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B1BBD3D2-0AA3-49EA-B60A-6D0D32713CB1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38C64EDD-502A-499A-B040-D5C513AD9A95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F9B5D92A-72F4-4C9B-B945-0BCA7649AB01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4DE97680-3BD3-459C-B76A-CFAC5FC81B1B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Naar voorgrond</a:t>
                </a:r>
              </a:p>
            </p:txBody>
          </p:sp>
          <p:sp>
            <p:nvSpPr>
              <p:cNvPr id="201" name="Tekstvak 200">
                <a:extLst>
                  <a:ext uri="{FF2B5EF4-FFF2-40B4-BE49-F238E27FC236}">
                    <a16:creationId xmlns:a16="http://schemas.microsoft.com/office/drawing/2014/main" id="{701162E9-054D-4CA7-9AFF-89BCE0873661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Naar achtergrond</a:t>
                </a:r>
              </a:p>
            </p:txBody>
          </p:sp>
          <p:sp>
            <p:nvSpPr>
              <p:cNvPr id="202" name="Vrije vorm: vorm 201">
                <a:extLst>
                  <a:ext uri="{FF2B5EF4-FFF2-40B4-BE49-F238E27FC236}">
                    <a16:creationId xmlns:a16="http://schemas.microsoft.com/office/drawing/2014/main" id="{B0C619C4-8976-4706-A2AC-9B3C0C60EFE0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203" name="Gelijkbenige driehoek 202">
                <a:extLst>
                  <a:ext uri="{FF2B5EF4-FFF2-40B4-BE49-F238E27FC236}">
                    <a16:creationId xmlns:a16="http://schemas.microsoft.com/office/drawing/2014/main" id="{8F31329B-A9FD-465E-A9A4-84596F14E397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00A4E0B6-C28C-4E6D-96B2-F7F079C1DC81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618833D5-BFF8-4F55-83E9-3ECD9AD7CE6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6C7DC0FD-851D-4F5B-B948-4963E7AEBD7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822634F9-4100-4A0D-BE5F-08F8273F7C8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080D0271-091C-448A-941D-C035B804D872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6" name="Rechthoek 205">
                  <a:extLst>
                    <a:ext uri="{FF2B5EF4-FFF2-40B4-BE49-F238E27FC236}">
                      <a16:creationId xmlns:a16="http://schemas.microsoft.com/office/drawing/2014/main" id="{03C08745-7676-490B-AF47-7F7B92EE761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BBE3C92E-EA72-45ED-ACC1-D9D385E4BD5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23E29857-FAB4-484D-8E81-D0E4CDAA844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F6CAC391-AA2E-42A2-BE77-A86D4D700AE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CDC6BE41-97B0-4FB7-9671-105B94B625F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94" name="Vrije vorm: vorm 193">
                  <a:extLst>
                    <a:ext uri="{FF2B5EF4-FFF2-40B4-BE49-F238E27FC236}">
                      <a16:creationId xmlns:a16="http://schemas.microsoft.com/office/drawing/2014/main" id="{0B01F1FD-5E6D-44E2-B2D4-373B21150A5F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FF65D6C-FD5D-4F4B-8A54-4E627F5EACCC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6" name="Vrije vorm: vorm 195">
                    <a:extLst>
                      <a:ext uri="{FF2B5EF4-FFF2-40B4-BE49-F238E27FC236}">
                        <a16:creationId xmlns:a16="http://schemas.microsoft.com/office/drawing/2014/main" id="{9C5C1359-F85F-4F5E-8E28-3E8A9601DE8E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7" name="Vrije vorm: vorm 196">
                    <a:extLst>
                      <a:ext uri="{FF2B5EF4-FFF2-40B4-BE49-F238E27FC236}">
                        <a16:creationId xmlns:a16="http://schemas.microsoft.com/office/drawing/2014/main" id="{34A5690D-AA2F-4446-8D30-FA2292C5B388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93" name="Tekstvak 192">
                <a:extLst>
                  <a:ext uri="{FF2B5EF4-FFF2-40B4-BE49-F238E27FC236}">
                    <a16:creationId xmlns:a16="http://schemas.microsoft.com/office/drawing/2014/main" id="{51AAA43D-7D08-4391-A1EC-1A0D18EC27AB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Afbeeldingen</a:t>
                </a:r>
              </a:p>
            </p:txBody>
          </p:sp>
        </p:grp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83C64E24-44DF-4867-BE2B-66A1632A6784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A2E2B91E-C227-41CC-856F-D2AC1CF85B6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33773E32-E9E7-4BC4-9F8F-89CF471C8E7B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Invoegen</a:t>
              </a: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94586277-155B-45E2-AE40-06CCD57B2E2D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7A4E0B29-17E7-4F25-B5D5-4E05AF1BD46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99ED8860-5254-4B45-A3BB-4BFC3397223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6" name="Groep 185">
                    <a:extLst>
                      <a:ext uri="{FF2B5EF4-FFF2-40B4-BE49-F238E27FC236}">
                        <a16:creationId xmlns:a16="http://schemas.microsoft.com/office/drawing/2014/main" id="{C19F4067-73A8-4697-85E2-24C9EBBE742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CE854BBC-276C-4E65-878B-8BF4DB95A18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90" name="Rechthoek 189">
                      <a:extLst>
                        <a:ext uri="{FF2B5EF4-FFF2-40B4-BE49-F238E27FC236}">
                          <a16:creationId xmlns:a16="http://schemas.microsoft.com/office/drawing/2014/main" id="{09823B8C-A258-40CF-A043-C309D3B69E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91" name="Ovaal 190">
                      <a:extLst>
                        <a:ext uri="{FF2B5EF4-FFF2-40B4-BE49-F238E27FC236}">
                          <a16:creationId xmlns:a16="http://schemas.microsoft.com/office/drawing/2014/main" id="{964AABEF-9D86-4FD0-A51C-AD0CF5A3C9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p:txBody>
                </p:sp>
              </p:grpSp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EBEA0210-A0A2-45E8-A111-89C897FE0B3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8" name="Afbeelding 187">
                    <a:extLst>
                      <a:ext uri="{FF2B5EF4-FFF2-40B4-BE49-F238E27FC236}">
                        <a16:creationId xmlns:a16="http://schemas.microsoft.com/office/drawing/2014/main" id="{E8C556CB-EB95-4B62-BE08-E6A4F5EB34A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6B1A13D4-A69E-422D-B9F6-4B033D89CC2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1A53E6CA-5114-4E29-9B5D-A1BCE62DF5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+mn-ea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34914476-0A42-4092-89B6-79F6B25AFE4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+mn-ea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91CC4B76-23D1-4870-A502-BDB50E08C1A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DB9FCF2E-AA9B-4B71-BF0E-EB565DE1D4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+mn-ea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81BC5555-25CC-4EC0-B0AE-8971CEEE4AE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+mn-ea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DBEBC99C-3EC6-4276-913F-18A79AAEBAE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Bijsnijden</a:t>
                </a:r>
              </a:p>
            </p:txBody>
          </p:sp>
          <p:sp>
            <p:nvSpPr>
              <p:cNvPr id="178" name="Gelijkbenige driehoek 177">
                <a:extLst>
                  <a:ext uri="{FF2B5EF4-FFF2-40B4-BE49-F238E27FC236}">
                    <a16:creationId xmlns:a16="http://schemas.microsoft.com/office/drawing/2014/main" id="{D98E60C5-F018-44F4-ABAC-290635E5D2F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14715E6B-79D1-4BA7-8344-14020E407CDD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'Support &amp; Inspiratie'</a:t>
              </a:r>
            </a:p>
          </p:txBody>
        </p:sp>
        <p:grpSp>
          <p:nvGrpSpPr>
            <p:cNvPr id="167" name="ICOON_info">
              <a:extLst>
                <a:ext uri="{FF2B5EF4-FFF2-40B4-BE49-F238E27FC236}">
                  <a16:creationId xmlns:a16="http://schemas.microsoft.com/office/drawing/2014/main" id="{5F5757FE-3D36-4739-B53A-3096327FB62C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F7F45FBB-C24B-4A7C-B5CF-4BB5B26912D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175" name="Graphic 163" descr="Informatie">
                <a:extLst>
                  <a:ext uri="{FF2B5EF4-FFF2-40B4-BE49-F238E27FC236}">
                    <a16:creationId xmlns:a16="http://schemas.microsoft.com/office/drawing/2014/main" id="{DD825F80-4D91-4533-8636-5040AB0358D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A21CDFC4-0A78-47D9-82AF-DA1BCF34F36F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169" name="Inspireren">
                <a:extLst>
                  <a:ext uri="{FF2B5EF4-FFF2-40B4-BE49-F238E27FC236}">
                    <a16:creationId xmlns:a16="http://schemas.microsoft.com/office/drawing/2014/main" id="{AD0C3B95-1883-4E8A-A417-C0BBAD4236F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1" name="Freeform 12">
                  <a:extLst>
                    <a:ext uri="{FF2B5EF4-FFF2-40B4-BE49-F238E27FC236}">
                      <a16:creationId xmlns:a16="http://schemas.microsoft.com/office/drawing/2014/main" id="{69E9C2DA-64B9-401E-ACBB-D11032E8FE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3">
                  <a:extLst>
                    <a:ext uri="{FF2B5EF4-FFF2-40B4-BE49-F238E27FC236}">
                      <a16:creationId xmlns:a16="http://schemas.microsoft.com/office/drawing/2014/main" id="{8307B68B-7011-4500-9495-C57A5B9EC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14">
                  <a:extLst>
                    <a:ext uri="{FF2B5EF4-FFF2-40B4-BE49-F238E27FC236}">
                      <a16:creationId xmlns:a16="http://schemas.microsoft.com/office/drawing/2014/main" id="{2D3C195A-8188-4A8A-BA1D-B8DD0CEEE9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0" name="Tekstvak 169">
                <a:extLst>
                  <a:ext uri="{FF2B5EF4-FFF2-40B4-BE49-F238E27FC236}">
                    <a16:creationId xmlns:a16="http://schemas.microsoft.com/office/drawing/2014/main" id="{45E6BC32-0934-40C0-BA51-9DD049C7E682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Inspiratie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883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&amp; Afbeelding –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rPr>
              <a:t>Tekst &amp; Afbeelding – 2 kolommen</a:t>
            </a:r>
          </a:p>
        </p:txBody>
      </p:sp>
      <p:grpSp>
        <p:nvGrpSpPr>
          <p:cNvPr id="78" name="INSTRUCTIE">
            <a:extLst>
              <a:ext uri="{FF2B5EF4-FFF2-40B4-BE49-F238E27FC236}">
                <a16:creationId xmlns:a16="http://schemas.microsoft.com/office/drawing/2014/main" id="{DD021649-65C8-459B-9112-C26F3A31148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F85C41E3-1EDD-4A22-8792-69E70D1D6AF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E80C6A52-E294-4B86-9929-7A17B430F7D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78798DBF-B0C2-410B-A4B2-2C622A93D5A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6194F404-0A70-4FFE-94CE-4B2D1541C45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2B0D018-A7C9-4235-B2F3-3672954BAD6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B9D28D5D-B2C5-44C1-BB98-0CE6BB356E5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9263" marR="0" lvl="0" indent="-1873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5B32CFFE-4279-4179-AD64-2C291B42019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3FF15CB4-F15C-4AE0-A99B-C2A10840E9B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0F84FFA-5AAA-404A-8E13-42B877A6C57A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D3C974E4-5D87-4731-823C-50409150AE8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132BD763-14F8-4463-90C5-499C70841F9C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FEF028A-41E3-4F56-A4DA-1A27D54C57A9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503C74E-CBBB-4B32-94AB-B3AB93999FF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6C29BFBB-3983-49D9-9CFE-4E7459146683}"/>
                </a:ext>
              </a:extLst>
            </p:cNvPr>
            <p:cNvSpPr/>
            <p:nvPr userDrawn="1"/>
          </p:nvSpPr>
          <p:spPr>
            <a:xfrm>
              <a:off x="-3064669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FEA3D50E-D82D-44A5-BE3F-FC799AEE122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5EAB4BF6-DFE1-454E-8884-F2CC3B8ACF5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BB32B58-0115-4B49-9FB9-38C446A638FD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16145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4BC8D6A-1B07-454D-AD84-5A0BD8DC463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8" name="ICOON_info">
              <a:extLst>
                <a:ext uri="{FF2B5EF4-FFF2-40B4-BE49-F238E27FC236}">
                  <a16:creationId xmlns:a16="http://schemas.microsoft.com/office/drawing/2014/main" id="{4B7495D9-3654-43FD-B4E4-D1865CE257EC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60" name="Ovaal 159">
                <a:extLst>
                  <a:ext uri="{FF2B5EF4-FFF2-40B4-BE49-F238E27FC236}">
                    <a16:creationId xmlns:a16="http://schemas.microsoft.com/office/drawing/2014/main" id="{0B1DFF91-7DFB-466D-A08A-649EC7E448C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Graphic 163" descr="Informatie">
                <a:extLst>
                  <a:ext uri="{FF2B5EF4-FFF2-40B4-BE49-F238E27FC236}">
                    <a16:creationId xmlns:a16="http://schemas.microsoft.com/office/drawing/2014/main" id="{21968D48-B800-4135-9CC0-B8DD48EB465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VOORBEELD">
              <a:extLst>
                <a:ext uri="{FF2B5EF4-FFF2-40B4-BE49-F238E27FC236}">
                  <a16:creationId xmlns:a16="http://schemas.microsoft.com/office/drawing/2014/main" id="{CFF69BE5-AB09-4148-92CE-1EC36F6F48D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EF6800E4-CF0F-4A93-A168-8672F6622B4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A7C50D15-8CBA-4337-B335-7A21BD921F6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621530D4-4C73-44AA-9DD7-21DB9832D17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2BD9ADF2-6BA5-4F9A-9690-F8B4EEE773B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10B417C9-25FB-4915-8AB2-E134A983F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4AA26ACA-0FFC-4AED-85C5-2A2BB34281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6DF95020-25EB-4DA8-9D98-C5DD0A911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87935852-0176-4D77-A782-E9E3B9811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9B84B122-2B17-4ADA-A5EF-9E90BBAB89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4" name="Pijl: rechts 153">
                  <a:extLst>
                    <a:ext uri="{FF2B5EF4-FFF2-40B4-BE49-F238E27FC236}">
                      <a16:creationId xmlns:a16="http://schemas.microsoft.com/office/drawing/2014/main" id="{A2F03051-2CFF-4CA8-9F95-2106B196EE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846402E9-9C1C-4AAC-925A-59F6E49D94F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5652D416-865A-45B7-BA2F-7AEFD04FEA6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3E62F0E5-41F7-4D2C-8989-2DD4D17D7E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FC0436D8-9637-4782-A674-A402690934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274387F8-0E97-49C5-988D-0C1570277B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7786A161-0C28-4D08-A9A0-ABBE33DB2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07A941F3-F0B5-4345-A5C9-95C51CB5FD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7" name="Pijl: rechts 146">
                  <a:extLst>
                    <a:ext uri="{FF2B5EF4-FFF2-40B4-BE49-F238E27FC236}">
                      <a16:creationId xmlns:a16="http://schemas.microsoft.com/office/drawing/2014/main" id="{F588B592-1864-42FD-A2F2-801CC985001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09FF54E2-FC4F-4C54-811A-3AA1EFC7AA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28B4C49D-8554-4888-AC07-76CF36BF7C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DE264993-4253-4444-862D-4EE9200E418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63385C18-6FEB-483C-AAF9-CCB85358508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9EC6E413-2BED-4EE2-99D5-D0F3B50C4C6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5F0B0EC0-3E52-4362-BC7E-F5ED5CAC8A1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id="{139B7235-419F-454B-8654-DAF376C5A1D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984A480C-77F1-49A1-880F-FE3D0CC654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F1D0A45-347A-40B8-8D78-4E2922667D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CFDA8BFF-EA36-4146-8901-38C7C4E064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27A5BC6C-83A6-4095-B78C-C5E6494705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83B9F314-20B3-4D47-A59D-831EE457BF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0" name="Pijl: rechts 139">
                  <a:extLst>
                    <a:ext uri="{FF2B5EF4-FFF2-40B4-BE49-F238E27FC236}">
                      <a16:creationId xmlns:a16="http://schemas.microsoft.com/office/drawing/2014/main" id="{048CD088-8D10-45C8-AE00-042832F8C4F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E8B26C96-CC01-4BD2-9396-40A948ED9AA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BB42FDE-A92C-4C59-991B-5769CB3D7AA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D30EADE1-B72C-48DB-8159-4EF9B05A6CA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E98778A-B9F7-460C-BC04-F138D588C3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0714E1F0-2A63-437B-B8E1-BA7471B5BA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09A42514-B21A-48AB-9A23-7E367568FB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B5DF0942-4450-4847-B61D-6DD59A8D78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14B4361E-6B02-4B7B-8CE4-2B1B1B35CC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2" name="Pijl: rechts 131">
                  <a:extLst>
                    <a:ext uri="{FF2B5EF4-FFF2-40B4-BE49-F238E27FC236}">
                      <a16:creationId xmlns:a16="http://schemas.microsoft.com/office/drawing/2014/main" id="{6E0B160C-14C0-4DFE-90CA-1AF0E6305B1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4413979A-EA27-4ADF-B576-7D3AC62B34E1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7D1DAB0C-D9FD-40B2-908B-E3986579EF5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3EE68F01-A37A-42F2-8324-E76BFB877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5053F1F1-65A9-415B-8ECC-4826615DF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AC6545A0-17C1-433E-9FF2-00D55DE41E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8D2FCA90-75C0-47A6-BF17-E41CF37C8AC0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85C4028-992F-4DA3-A61F-5670FDF2C46A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9F77F6CE-68F1-4754-A902-469CF431C94C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Extra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FEE08CCC-3428-4311-8A24-D08BD07281D0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Alt. Subtitel</a:t>
              </a:r>
            </a:p>
          </p:txBody>
        </p:sp>
      </p:grpSp>
      <p:sp>
        <p:nvSpPr>
          <p:cNvPr id="88" name="Tijdelijke aanduiding voor afbeelding 119">
            <a:extLst>
              <a:ext uri="{FF2B5EF4-FFF2-40B4-BE49-F238E27FC236}">
                <a16:creationId xmlns:a16="http://schemas.microsoft.com/office/drawing/2014/main" id="{29702E93-5509-4F19-B4EF-13DA79DCDA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2556" y="521478"/>
            <a:ext cx="4124772" cy="5126255"/>
          </a:xfrm>
          <a:custGeom>
            <a:avLst/>
            <a:gdLst>
              <a:gd name="connsiteX0" fmla="*/ 1569023 w 2159205"/>
              <a:gd name="connsiteY0" fmla="*/ 1968 h 2683454"/>
              <a:gd name="connsiteX1" fmla="*/ 2130929 w 2159205"/>
              <a:gd name="connsiteY1" fmla="*/ 804381 h 2683454"/>
              <a:gd name="connsiteX2" fmla="*/ 2103783 w 2159205"/>
              <a:gd name="connsiteY2" fmla="*/ 899708 h 2683454"/>
              <a:gd name="connsiteX3" fmla="*/ 773649 w 2159205"/>
              <a:gd name="connsiteY3" fmla="*/ 2642836 h 2683454"/>
              <a:gd name="connsiteX4" fmla="*/ 0 w 2159205"/>
              <a:gd name="connsiteY4" fmla="*/ 1240162 h 2683454"/>
              <a:gd name="connsiteX5" fmla="*/ 54291 w 2159205"/>
              <a:gd name="connsiteY5" fmla="*/ 872471 h 2683454"/>
              <a:gd name="connsiteX6" fmla="*/ 1112969 w 2159205"/>
              <a:gd name="connsiteY6" fmla="*/ 55380 h 2683454"/>
              <a:gd name="connsiteX7" fmla="*/ 1569023 w 2159205"/>
              <a:gd name="connsiteY7" fmla="*/ 1968 h 268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9205" h="2683454">
                <a:moveTo>
                  <a:pt x="1569023" y="1968"/>
                </a:moveTo>
                <a:cubicBezTo>
                  <a:pt x="2119212" y="36070"/>
                  <a:pt x="2219152" y="505632"/>
                  <a:pt x="2130929" y="804381"/>
                </a:cubicBezTo>
                <a:cubicBezTo>
                  <a:pt x="2130929" y="831617"/>
                  <a:pt x="2117356" y="872471"/>
                  <a:pt x="2103783" y="899708"/>
                </a:cubicBezTo>
                <a:cubicBezTo>
                  <a:pt x="2008774" y="1076744"/>
                  <a:pt x="1262270" y="2983290"/>
                  <a:pt x="773649" y="2642836"/>
                </a:cubicBezTo>
                <a:cubicBezTo>
                  <a:pt x="285029" y="2288763"/>
                  <a:pt x="0" y="1580617"/>
                  <a:pt x="0" y="1240162"/>
                </a:cubicBezTo>
                <a:cubicBezTo>
                  <a:pt x="0" y="1131217"/>
                  <a:pt x="13573" y="1008653"/>
                  <a:pt x="54291" y="872471"/>
                </a:cubicBezTo>
                <a:cubicBezTo>
                  <a:pt x="135728" y="572871"/>
                  <a:pt x="380038" y="246035"/>
                  <a:pt x="1112969" y="55380"/>
                </a:cubicBezTo>
                <a:cubicBezTo>
                  <a:pt x="1291112" y="9419"/>
                  <a:pt x="1442056" y="-5901"/>
                  <a:pt x="1569023" y="196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none" tIns="72000" anchor="t" anchorCtr="0">
            <a:noAutofit/>
          </a:bodyPr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 sz="14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endParaRPr lang="nl-NL" noProof="0"/>
          </a:p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endParaRPr lang="nl-NL" noProof="0"/>
          </a:p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endParaRPr lang="nl-NL" noProof="0"/>
          </a:p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/>
              <a:t>Klik op ‘afbeeldingen’ </a:t>
            </a:r>
            <a:br>
              <a:rPr lang="nl-NL" noProof="0"/>
            </a:br>
            <a:r>
              <a:rPr lang="nl-NL" noProof="0"/>
              <a:t>in de tab ‘Slidebuilder’ en </a:t>
            </a:r>
            <a:br>
              <a:rPr lang="nl-NL" noProof="0"/>
            </a:br>
            <a:r>
              <a:rPr lang="nl-NL" noProof="0"/>
              <a:t>voeg een afbeelding in.</a:t>
            </a:r>
          </a:p>
        </p:txBody>
      </p:sp>
      <p:sp>
        <p:nvSpPr>
          <p:cNvPr id="89" name="Titel 5">
            <a:extLst>
              <a:ext uri="{FF2B5EF4-FFF2-40B4-BE49-F238E27FC236}">
                <a16:creationId xmlns:a16="http://schemas.microsoft.com/office/drawing/2014/main" id="{2262A2D7-9697-466E-A2DB-C8624B933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6999" y="514083"/>
            <a:ext cx="6445069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134D59C2-93AF-4080-80A8-C928EFE3F27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189420" y="1575951"/>
            <a:ext cx="3086676" cy="261533"/>
          </a:xfrm>
        </p:spPr>
        <p:txBody>
          <a:bodyPr vert="horz" lIns="0" tIns="0" rIns="0" bIns="0" numCol="1" spcCol="360000"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Subtitel</a:t>
            </a:r>
          </a:p>
        </p:txBody>
      </p:sp>
      <p:grpSp>
        <p:nvGrpSpPr>
          <p:cNvPr id="87" name="INSTRUCTIE">
            <a:extLst>
              <a:ext uri="{FF2B5EF4-FFF2-40B4-BE49-F238E27FC236}">
                <a16:creationId xmlns:a16="http://schemas.microsoft.com/office/drawing/2014/main" id="{BF982C2F-39EF-4A08-BE98-0CECAC2FA1B1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6CF41F5C-1FA8-4174-989D-EA34C64F86D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E16BEC9A-DE8D-4C4F-AAD6-C0FD7B1D4C9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47F9CAAA-8670-431B-B026-320C3A8DC77D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FCF80FA1-97EC-4E22-B420-50AD6E1A21BE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47ABB788-29C6-48B9-8056-CC259963E3EF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5078790F-2EB2-48AD-A299-607B1087AB76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B3E3B7D7-D0F1-4B38-8BB2-F03A248D3B8B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A7D05EA5-22FA-4FD5-9AF2-DB0901F8DAD5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B2F94D93-1877-4518-8069-DACC0C26D2F0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89AED6CB-7E8B-428E-A17F-D8A1B1CA3779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Tekstvak 200">
                <a:extLst>
                  <a:ext uri="{FF2B5EF4-FFF2-40B4-BE49-F238E27FC236}">
                    <a16:creationId xmlns:a16="http://schemas.microsoft.com/office/drawing/2014/main" id="{A8BA6C8B-7D2D-4DF9-B55A-46D2717BDB30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202" name="Tekstvak 201">
                <a:extLst>
                  <a:ext uri="{FF2B5EF4-FFF2-40B4-BE49-F238E27FC236}">
                    <a16:creationId xmlns:a16="http://schemas.microsoft.com/office/drawing/2014/main" id="{2E1AC1B5-77CE-42A3-B818-9849DE9AAE07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203" name="Vrije vorm: vorm 202">
                <a:extLst>
                  <a:ext uri="{FF2B5EF4-FFF2-40B4-BE49-F238E27FC236}">
                    <a16:creationId xmlns:a16="http://schemas.microsoft.com/office/drawing/2014/main" id="{DE48DD9B-C5AC-4288-ACD4-432DD6073F39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Gelijkbenige driehoek 203">
                <a:extLst>
                  <a:ext uri="{FF2B5EF4-FFF2-40B4-BE49-F238E27FC236}">
                    <a16:creationId xmlns:a16="http://schemas.microsoft.com/office/drawing/2014/main" id="{A530D326-178A-4946-B1BE-BAA3D28DC0D0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B543F0D0-2214-45B9-A188-80D62D3A59A4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1A3D4264-11BD-4264-A963-C2F340F126E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0CF34FA8-27AF-4A8A-9DE9-0FE4C395F2DB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22B3C198-1ECD-493C-ABC6-53B23039B75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id="{1ABBAEBC-CE49-4208-AC2B-C03676F6FE8B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949788F5-8E42-4E06-9160-FAD2430196E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477AACC1-D426-4CC4-A165-A7C74F8747F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06F2322B-5531-4066-B9CC-8AF8722B1FB7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B07A8200-6461-497D-B461-3701381A28C3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0CD07735-970A-4DE4-8BFC-016D0AC78B40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310079FE-4271-421C-AE1A-7EDCE2CC6AEF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EE009EBB-9D8A-4D8A-8E26-B379A065938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7" name="Vrije vorm: vorm 196">
                    <a:extLst>
                      <a:ext uri="{FF2B5EF4-FFF2-40B4-BE49-F238E27FC236}">
                        <a16:creationId xmlns:a16="http://schemas.microsoft.com/office/drawing/2014/main" id="{8BEB3630-F2A9-4F17-A0FF-10AD3DCE8788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Vrije vorm: vorm 197">
                    <a:extLst>
                      <a:ext uri="{FF2B5EF4-FFF2-40B4-BE49-F238E27FC236}">
                        <a16:creationId xmlns:a16="http://schemas.microsoft.com/office/drawing/2014/main" id="{D5876D97-70DA-43AA-8722-9FEACB91F9B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99C64FA9-E313-421E-ACF6-AF66C3EFA933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820BD17E-F16F-4913-80EB-AD851E099B2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2534DECE-F51B-45EB-A0A4-7F1174C8B4C3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E2B461D1-8646-4DE4-8ACC-86288616761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51AF0CD8-D593-437D-9AA3-BDABF18F5278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E6FAF7DC-19E3-4742-B381-C478C778E0F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0A7A8BBC-20AF-41D4-804B-FE28D7D0A14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38FACD96-9737-4610-955D-8A8371C35D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90" name="Rechthoek 189">
                      <a:extLst>
                        <a:ext uri="{FF2B5EF4-FFF2-40B4-BE49-F238E27FC236}">
                          <a16:creationId xmlns:a16="http://schemas.microsoft.com/office/drawing/2014/main" id="{6241098C-918D-41B2-ABC9-DFD6D247CC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Rechthoek 190">
                      <a:extLst>
                        <a:ext uri="{FF2B5EF4-FFF2-40B4-BE49-F238E27FC236}">
                          <a16:creationId xmlns:a16="http://schemas.microsoft.com/office/drawing/2014/main" id="{2AD4F0CE-E705-4EB2-A5F8-D689D1F13DB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Ovaal 191">
                      <a:extLst>
                        <a:ext uri="{FF2B5EF4-FFF2-40B4-BE49-F238E27FC236}">
                          <a16:creationId xmlns:a16="http://schemas.microsoft.com/office/drawing/2014/main" id="{CC968454-22B6-4358-80A4-51A4D2B6A9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88" name="Afbeelding 187">
                    <a:extLst>
                      <a:ext uri="{FF2B5EF4-FFF2-40B4-BE49-F238E27FC236}">
                        <a16:creationId xmlns:a16="http://schemas.microsoft.com/office/drawing/2014/main" id="{D746709D-A77A-4A52-B94C-259FCF8A6F0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B5C184A3-62B3-4642-B8F4-63BF582819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3A14E787-B40D-49E7-98F3-D81534D831D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42735F3D-65AB-4362-9CE7-6D6780942A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8B21FBBF-2B59-47AC-ACEF-9010750798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0316CB3B-21F6-4BE2-B9F0-FFCF79D4A4D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ADBC460E-52E1-4CA6-89E7-E7144E3A9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40BC3865-2747-403F-888F-A4ABBD78435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B06552C8-53D0-4241-B61A-9E5E49399A1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79" name="Gelijkbenige driehoek 178">
                <a:extLst>
                  <a:ext uri="{FF2B5EF4-FFF2-40B4-BE49-F238E27FC236}">
                    <a16:creationId xmlns:a16="http://schemas.microsoft.com/office/drawing/2014/main" id="{AD5DF7DA-B424-457B-8B2F-C816432E4D2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B94BA084-30AC-4931-B062-F8481BCC012D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68" name="ICOON_info">
              <a:extLst>
                <a:ext uri="{FF2B5EF4-FFF2-40B4-BE49-F238E27FC236}">
                  <a16:creationId xmlns:a16="http://schemas.microsoft.com/office/drawing/2014/main" id="{771E6952-72BE-4E9F-8A86-3CE5BFAC0233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D7BE027C-C7BE-41DE-AAB3-022A86BB856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Graphic 163" descr="Informatie">
                <a:extLst>
                  <a:ext uri="{FF2B5EF4-FFF2-40B4-BE49-F238E27FC236}">
                    <a16:creationId xmlns:a16="http://schemas.microsoft.com/office/drawing/2014/main" id="{6D504E88-3391-4A49-8ED1-9ED8CF89095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D186DFC6-0668-43F1-A979-236B49793657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170" name="Inspireren">
                <a:extLst>
                  <a:ext uri="{FF2B5EF4-FFF2-40B4-BE49-F238E27FC236}">
                    <a16:creationId xmlns:a16="http://schemas.microsoft.com/office/drawing/2014/main" id="{C28F8915-9885-411F-A10B-94E2AC42201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2" name="Freeform 12">
                  <a:extLst>
                    <a:ext uri="{FF2B5EF4-FFF2-40B4-BE49-F238E27FC236}">
                      <a16:creationId xmlns:a16="http://schemas.microsoft.com/office/drawing/2014/main" id="{2C5D6EEE-A892-4739-A570-FDEE5646F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13">
                  <a:extLst>
                    <a:ext uri="{FF2B5EF4-FFF2-40B4-BE49-F238E27FC236}">
                      <a16:creationId xmlns:a16="http://schemas.microsoft.com/office/drawing/2014/main" id="{7D40BF0B-EE4E-46C7-81B9-C0D64EC30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14">
                  <a:extLst>
                    <a:ext uri="{FF2B5EF4-FFF2-40B4-BE49-F238E27FC236}">
                      <a16:creationId xmlns:a16="http://schemas.microsoft.com/office/drawing/2014/main" id="{012EEDB3-A854-444B-9699-87325398E6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1" name="Tekstvak 170">
                <a:extLst>
                  <a:ext uri="{FF2B5EF4-FFF2-40B4-BE49-F238E27FC236}">
                    <a16:creationId xmlns:a16="http://schemas.microsoft.com/office/drawing/2014/main" id="{93569838-E2B1-4258-9FE8-E44A9D2C2384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214" name="Tijdelijke aanduiding voor verticale tekst 2">
            <a:extLst>
              <a:ext uri="{FF2B5EF4-FFF2-40B4-BE49-F238E27FC236}">
                <a16:creationId xmlns:a16="http://schemas.microsoft.com/office/drawing/2014/main" id="{DE987D6E-C6DF-417A-AED3-97D9E17E288E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564730" y="1575951"/>
            <a:ext cx="3086676" cy="261533"/>
          </a:xfrm>
        </p:spPr>
        <p:txBody>
          <a:bodyPr vert="horz" lIns="0" tIns="0" rIns="0" bIns="0" numCol="1" spcCol="360000"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15" name="Tijdelijke aanduiding voor verticale tekst 2">
            <a:extLst>
              <a:ext uri="{FF2B5EF4-FFF2-40B4-BE49-F238E27FC236}">
                <a16:creationId xmlns:a16="http://schemas.microsoft.com/office/drawing/2014/main" id="{7CE8E778-C7AE-4E8A-BD89-FECEC3BA608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189420" y="2017484"/>
            <a:ext cx="3086676" cy="3604739"/>
          </a:xfrm>
        </p:spPr>
        <p:txBody>
          <a:bodyPr vert="horz" lIns="0" tIns="0" rIns="0" bIns="0" numCol="1" spcCol="360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216" name="Tijdelijke aanduiding voor verticale tekst 2">
            <a:extLst>
              <a:ext uri="{FF2B5EF4-FFF2-40B4-BE49-F238E27FC236}">
                <a16:creationId xmlns:a16="http://schemas.microsoft.com/office/drawing/2014/main" id="{89300003-FADB-449B-AED7-C61252C0A390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564730" y="2017484"/>
            <a:ext cx="3086676" cy="3604739"/>
          </a:xfrm>
        </p:spPr>
        <p:txBody>
          <a:bodyPr vert="horz" lIns="0" tIns="0" rIns="0" bIns="0" numCol="1" spcCol="360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</p:spTree>
    <p:extLst>
      <p:ext uri="{BB962C8B-B14F-4D97-AF65-F5344CB8AC3E}">
        <p14:creationId xmlns:p14="http://schemas.microsoft.com/office/powerpoint/2010/main" val="33678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M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75ED10AF-CCF4-498D-B056-026B53B189EA}"/>
              </a:ext>
            </a:extLst>
          </p:cNvPr>
          <p:cNvSpPr>
            <a:spLocks/>
          </p:cNvSpPr>
          <p:nvPr userDrawn="1"/>
        </p:nvSpPr>
        <p:spPr bwMode="auto">
          <a:xfrm>
            <a:off x="2745355" y="320715"/>
            <a:ext cx="9515659" cy="6605454"/>
          </a:xfrm>
          <a:custGeom>
            <a:avLst/>
            <a:gdLst>
              <a:gd name="connsiteX0" fmla="*/ 5524227 w 9515659"/>
              <a:gd name="connsiteY0" fmla="*/ 0 h 6605454"/>
              <a:gd name="connsiteX1" fmla="*/ 9369864 w 9515659"/>
              <a:gd name="connsiteY1" fmla="*/ 2907923 h 6605454"/>
              <a:gd name="connsiteX2" fmla="*/ 9515659 w 9515659"/>
              <a:gd name="connsiteY2" fmla="*/ 3170548 h 6605454"/>
              <a:gd name="connsiteX3" fmla="*/ 9515659 w 9515659"/>
              <a:gd name="connsiteY3" fmla="*/ 6598471 h 6605454"/>
              <a:gd name="connsiteX4" fmla="*/ 9507936 w 9515659"/>
              <a:gd name="connsiteY4" fmla="*/ 6605454 h 6605454"/>
              <a:gd name="connsiteX5" fmla="*/ 3827955 w 9515659"/>
              <a:gd name="connsiteY5" fmla="*/ 6605454 h 6605454"/>
              <a:gd name="connsiteX6" fmla="*/ 3213148 w 9515659"/>
              <a:gd name="connsiteY6" fmla="*/ 6468897 h 6605454"/>
              <a:gd name="connsiteX7" fmla="*/ 51591 w 9515659"/>
              <a:gd name="connsiteY7" fmla="*/ 4337241 h 6605454"/>
              <a:gd name="connsiteX8" fmla="*/ 4143743 w 9515659"/>
              <a:gd name="connsiteY8" fmla="*/ 246434 h 6605454"/>
              <a:gd name="connsiteX9" fmla="*/ 5524227 w 9515659"/>
              <a:gd name="connsiteY9" fmla="*/ 0 h 660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15659" h="6605454">
                <a:moveTo>
                  <a:pt x="5524227" y="0"/>
                </a:moveTo>
                <a:cubicBezTo>
                  <a:pt x="6608894" y="0"/>
                  <a:pt x="8038682" y="542155"/>
                  <a:pt x="9369864" y="2907923"/>
                </a:cubicBezTo>
                <a:lnTo>
                  <a:pt x="9515659" y="3170548"/>
                </a:lnTo>
                <a:lnTo>
                  <a:pt x="9515659" y="6598471"/>
                </a:lnTo>
                <a:lnTo>
                  <a:pt x="9507936" y="6605454"/>
                </a:lnTo>
                <a:lnTo>
                  <a:pt x="3827955" y="6605454"/>
                </a:lnTo>
                <a:lnTo>
                  <a:pt x="3213148" y="6468897"/>
                </a:lnTo>
                <a:cubicBezTo>
                  <a:pt x="1358121" y="6025315"/>
                  <a:pt x="-318182" y="5347621"/>
                  <a:pt x="51591" y="4337241"/>
                </a:cubicBezTo>
                <a:cubicBezTo>
                  <a:pt x="791136" y="2267195"/>
                  <a:pt x="2960470" y="591442"/>
                  <a:pt x="4143743" y="246434"/>
                </a:cubicBezTo>
                <a:cubicBezTo>
                  <a:pt x="4538167" y="147861"/>
                  <a:pt x="4981894" y="0"/>
                  <a:pt x="552422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prstDash val="dash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16145F"/>
              </a:buClr>
              <a:buSzPct val="100000"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46474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 dirty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rPr>
              <a:t>Video</a:t>
            </a:r>
          </a:p>
        </p:txBody>
      </p:sp>
      <p:grpSp>
        <p:nvGrpSpPr>
          <p:cNvPr id="57" name="INSTRUCTIE">
            <a:extLst>
              <a:ext uri="{FF2B5EF4-FFF2-40B4-BE49-F238E27FC236}">
                <a16:creationId xmlns:a16="http://schemas.microsoft.com/office/drawing/2014/main" id="{542A1D28-A224-4800-9FFA-B7D14E9E211B}"/>
              </a:ext>
            </a:extLst>
          </p:cNvPr>
          <p:cNvGrpSpPr/>
          <p:nvPr userDrawn="1"/>
        </p:nvGrpSpPr>
        <p:grpSpPr>
          <a:xfrm>
            <a:off x="12377595" y="0"/>
            <a:ext cx="3693386" cy="6285411"/>
            <a:chOff x="-3786437" y="0"/>
            <a:chExt cx="3693386" cy="6285411"/>
          </a:xfrm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1FE5A6EB-38AB-4531-8CDF-39F483D6E4B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437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AB269CA1-936A-4B23-9813-8D1F0FF0821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1116A889-178F-4135-8947-97FFAE8EB9E4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33EB5DAB-EE29-42CE-A3CE-343A17C8B3A9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8415D1F0-DC5B-4567-B364-CFCADE9C807C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63" name="Groep 62">
              <a:extLst>
                <a:ext uri="{FF2B5EF4-FFF2-40B4-BE49-F238E27FC236}">
                  <a16:creationId xmlns:a16="http://schemas.microsoft.com/office/drawing/2014/main" id="{6A9FC7EE-CD58-40A5-95BF-040E399028D8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B4B5B85C-8C39-4562-9009-877AE8B11AC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C72CC21-D0E8-415C-B9B3-B087E8B802E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6" name="Gelijkbenige driehoek 115">
                <a:extLst>
                  <a:ext uri="{FF2B5EF4-FFF2-40B4-BE49-F238E27FC236}">
                    <a16:creationId xmlns:a16="http://schemas.microsoft.com/office/drawing/2014/main" id="{70FE102D-8820-4A9B-9707-A5917D9001C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60EC5416-2A03-4E36-8A9D-42F939362E33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0FE98C16-95DA-4187-8574-F47EF04A1C77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Klik met de rechter muisknop op de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B10DAC3C-1124-414E-B2C0-F96307C44BBB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4AF1495-B1BB-402A-8B25-1C44BE8E0C07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8157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123AD39F-0383-4FD4-A18A-E5849D1244E7}"/>
                </a:ext>
              </a:extLst>
            </p:cNvPr>
            <p:cNvGrpSpPr/>
            <p:nvPr userDrawn="1"/>
          </p:nvGrpSpPr>
          <p:grpSpPr>
            <a:xfrm>
              <a:off x="-3408294" y="4681190"/>
              <a:ext cx="622283" cy="612919"/>
              <a:chOff x="12617641" y="3403239"/>
              <a:chExt cx="752963" cy="741634"/>
            </a:xfrm>
          </p:grpSpPr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53441825-737F-4E8F-93AE-6CDF2E0EB14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DC01BE76-1F0B-4B5C-A23B-C2353100118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08" name="Groep 107">
                    <a:extLst>
                      <a:ext uri="{FF2B5EF4-FFF2-40B4-BE49-F238E27FC236}">
                        <a16:creationId xmlns:a16="http://schemas.microsoft.com/office/drawing/2014/main" id="{BC8C5807-407B-45B9-B58A-30414ED9E61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11" name="Rechthoek 110">
                      <a:extLst>
                        <a:ext uri="{FF2B5EF4-FFF2-40B4-BE49-F238E27FC236}">
                          <a16:creationId xmlns:a16="http://schemas.microsoft.com/office/drawing/2014/main" id="{E5EA3F08-16D9-403A-A67C-EC15F90E4D4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02A216A8-C3FF-4A1A-ACBA-7A5BCC5D10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3" name="Ovaal 112">
                      <a:extLst>
                        <a:ext uri="{FF2B5EF4-FFF2-40B4-BE49-F238E27FC236}">
                          <a16:creationId xmlns:a16="http://schemas.microsoft.com/office/drawing/2014/main" id="{CF430DDF-9901-46B4-9E32-A934E3F184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9" name="Afbeelding 108">
                    <a:extLst>
                      <a:ext uri="{FF2B5EF4-FFF2-40B4-BE49-F238E27FC236}">
                        <a16:creationId xmlns:a16="http://schemas.microsoft.com/office/drawing/2014/main" id="{FF1EC2EE-254F-459C-9F60-D5C1AF3EF3F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0" name="Afbeelding 109">
                    <a:extLst>
                      <a:ext uri="{FF2B5EF4-FFF2-40B4-BE49-F238E27FC236}">
                        <a16:creationId xmlns:a16="http://schemas.microsoft.com/office/drawing/2014/main" id="{25CCB6F2-D266-484E-9E8F-D7D013C7928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974C6AB2-7CE4-4DA4-B680-84A618BC3E2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3348A11F-9702-491A-9C19-75B7FF6FB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E503F8D5-6DC1-4194-AABD-30DADE6A71D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3" name="Groep 102">
                  <a:extLst>
                    <a:ext uri="{FF2B5EF4-FFF2-40B4-BE49-F238E27FC236}">
                      <a16:creationId xmlns:a16="http://schemas.microsoft.com/office/drawing/2014/main" id="{F548BC0B-7449-4232-AA2B-1CE0EDC7C64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DFE87DD7-A1C3-48F2-B40F-593723EC90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7B0183ED-F927-4061-82CF-259B0B39C3A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6F848AE7-3D9E-4CAB-A220-F94167744F9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0" name="Gelijkbenige driehoek 99">
                <a:extLst>
                  <a:ext uri="{FF2B5EF4-FFF2-40B4-BE49-F238E27FC236}">
                    <a16:creationId xmlns:a16="http://schemas.microsoft.com/office/drawing/2014/main" id="{17EDD226-6345-4C35-BBF9-0670BF34159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8D090688-91BD-4BC9-8651-56C5F2391773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76285792-D98A-4585-ACC3-8A87FC4B1082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4C779DBD-8E8E-4CED-9425-6ADB287EE2F8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9CA314E8-5B20-454B-B6B8-DF6377807406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9FE568D7-44B8-4A76-93E6-4360531E3474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88" name="Vrije vorm: vorm 87">
                <a:extLst>
                  <a:ext uri="{FF2B5EF4-FFF2-40B4-BE49-F238E27FC236}">
                    <a16:creationId xmlns:a16="http://schemas.microsoft.com/office/drawing/2014/main" id="{E0D0F335-550E-4E12-A8B7-0DDA9B2A5F58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Gelijkbenige driehoek 88">
                <a:extLst>
                  <a:ext uri="{FF2B5EF4-FFF2-40B4-BE49-F238E27FC236}">
                    <a16:creationId xmlns:a16="http://schemas.microsoft.com/office/drawing/2014/main" id="{72D578A3-4DE7-43A5-9772-C27B7FA6256B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DD87C804-6792-4EC4-862D-46D89CCBB6EA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0799AAC9-8755-4B3D-BA37-E6704B7F230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E349E96A-70BF-46F8-9710-6144AF7D9E67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A273102C-394B-4ABC-96A2-262363D8882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CFA744E0-FC80-43C6-9568-559C10578497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16BBAD73-CAF4-45EA-A857-658ED25759A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7CB259FA-DF3F-4AAB-B516-9514807EF76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DD89A9A3-7A0F-4567-B7C5-65CBFC06B027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91487699-B708-447B-8489-2C4B2CDB8548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08977"/>
              <a:chOff x="-3310781" y="1231352"/>
              <a:chExt cx="311450" cy="308977"/>
            </a:xfrm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33DBB26F-0971-4B50-AADC-BE4B836C39E1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Vrije vorm 112">
                <a:extLst>
                  <a:ext uri="{FF2B5EF4-FFF2-40B4-BE49-F238E27FC236}">
                    <a16:creationId xmlns:a16="http://schemas.microsoft.com/office/drawing/2014/main" id="{4368EE41-5C51-4203-ADCC-81EA336E2A6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Vrije vorm 113">
                <a:extLst>
                  <a:ext uri="{FF2B5EF4-FFF2-40B4-BE49-F238E27FC236}">
                    <a16:creationId xmlns:a16="http://schemas.microsoft.com/office/drawing/2014/main" id="{C5AB31E4-93C5-4AE6-B02C-9D3B8A861B0F}"/>
                  </a:ext>
                </a:extLst>
              </p:cNvPr>
              <p:cNvSpPr/>
              <p:nvPr userDrawn="1"/>
            </p:nvSpPr>
            <p:spPr>
              <a:xfrm>
                <a:off x="-3309640" y="1493364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C3CAB1B5-A7BD-4911-9E98-B07CC3CD6570}"/>
                </a:ext>
              </a:extLst>
            </p:cNvPr>
            <p:cNvSpPr/>
            <p:nvPr userDrawn="1"/>
          </p:nvSpPr>
          <p:spPr>
            <a:xfrm>
              <a:off x="-3786437" y="545741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72" name="ICOON_info">
              <a:extLst>
                <a:ext uri="{FF2B5EF4-FFF2-40B4-BE49-F238E27FC236}">
                  <a16:creationId xmlns:a16="http://schemas.microsoft.com/office/drawing/2014/main" id="{023123C8-E08B-45B4-840A-9EE4EDB75B3C}"/>
                </a:ext>
              </a:extLst>
            </p:cNvPr>
            <p:cNvGrpSpPr/>
            <p:nvPr userDrawn="1"/>
          </p:nvGrpSpPr>
          <p:grpSpPr>
            <a:xfrm>
              <a:off x="-376736" y="5324892"/>
              <a:ext cx="283685" cy="283685"/>
              <a:chOff x="-510741" y="5913713"/>
              <a:chExt cx="267555" cy="267555"/>
            </a:xfrm>
          </p:grpSpPr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8EDBA36C-3B08-4BE0-B1D4-81053818AF3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Graphic 163" descr="Informatie">
                <a:extLst>
                  <a:ext uri="{FF2B5EF4-FFF2-40B4-BE49-F238E27FC236}">
                    <a16:creationId xmlns:a16="http://schemas.microsoft.com/office/drawing/2014/main" id="{9195BCD4-7B9F-4C12-B15D-BBAB78E971B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F01063BA-DE9E-484C-BA66-8EEA22C20CCE}"/>
                </a:ext>
              </a:extLst>
            </p:cNvPr>
            <p:cNvGrpSpPr/>
            <p:nvPr userDrawn="1"/>
          </p:nvGrpSpPr>
          <p:grpSpPr>
            <a:xfrm>
              <a:off x="-938434" y="5594788"/>
              <a:ext cx="627798" cy="576693"/>
              <a:chOff x="-938434" y="4570310"/>
              <a:chExt cx="627798" cy="576693"/>
            </a:xfrm>
          </p:grpSpPr>
          <p:grpSp>
            <p:nvGrpSpPr>
              <p:cNvPr id="74" name="Inspireren">
                <a:extLst>
                  <a:ext uri="{FF2B5EF4-FFF2-40B4-BE49-F238E27FC236}">
                    <a16:creationId xmlns:a16="http://schemas.microsoft.com/office/drawing/2014/main" id="{B324C913-E30A-4699-8FA3-26524187C145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76" name="Freeform 12">
                  <a:extLst>
                    <a:ext uri="{FF2B5EF4-FFF2-40B4-BE49-F238E27FC236}">
                      <a16:creationId xmlns:a16="http://schemas.microsoft.com/office/drawing/2014/main" id="{E1FB23B9-26BA-4A60-9230-80D0CAD5EC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13">
                  <a:extLst>
                    <a:ext uri="{FF2B5EF4-FFF2-40B4-BE49-F238E27FC236}">
                      <a16:creationId xmlns:a16="http://schemas.microsoft.com/office/drawing/2014/main" id="{8D2CE71F-F4B3-4AF8-B662-4D80102C5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14">
                  <a:extLst>
                    <a:ext uri="{FF2B5EF4-FFF2-40B4-BE49-F238E27FC236}">
                      <a16:creationId xmlns:a16="http://schemas.microsoft.com/office/drawing/2014/main" id="{ADA748BF-F99B-434D-9FE8-7D657C11C9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4F929528-EFDB-4FDE-86B7-AA07016A208F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4" name="Titel 5">
            <a:extLst>
              <a:ext uri="{FF2B5EF4-FFF2-40B4-BE49-F238E27FC236}">
                <a16:creationId xmlns:a16="http://schemas.microsoft.com/office/drawing/2014/main" id="{25604067-EBE7-45EE-B59E-4BEFAA7D1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87" y="514083"/>
            <a:ext cx="11140108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  <a:br>
              <a:rPr lang="nl-NL" dirty="0"/>
            </a:br>
            <a:r>
              <a:rPr lang="nl-NL" dirty="0"/>
              <a:t>max 2 regels</a:t>
            </a:r>
          </a:p>
        </p:txBody>
      </p:sp>
      <p:sp>
        <p:nvSpPr>
          <p:cNvPr id="118" name="Tijdelijke aanduiding voor verticale tekst 2">
            <a:extLst>
              <a:ext uri="{FF2B5EF4-FFF2-40B4-BE49-F238E27FC236}">
                <a16:creationId xmlns:a16="http://schemas.microsoft.com/office/drawing/2014/main" id="{D60DEE72-2F2B-4C3F-9823-23921D2B4FD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37388" y="1575952"/>
            <a:ext cx="2609224" cy="3605616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125" name="Tijdelijke aanduiding voor dianummer 5">
            <a:extLst>
              <a:ext uri="{FF2B5EF4-FFF2-40B4-BE49-F238E27FC236}">
                <a16:creationId xmlns:a16="http://schemas.microsoft.com/office/drawing/2014/main" id="{78B104B9-6CFD-4E91-AEC2-229C6959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5118" y="6147547"/>
            <a:ext cx="439477" cy="37836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grpSp>
        <p:nvGrpSpPr>
          <p:cNvPr id="199" name="INSTRUCTIE">
            <a:extLst>
              <a:ext uri="{FF2B5EF4-FFF2-40B4-BE49-F238E27FC236}">
                <a16:creationId xmlns:a16="http://schemas.microsoft.com/office/drawing/2014/main" id="{B6546A6F-5DD5-4255-AF7E-D3AE1CC3F995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00" name="Rechthoek 199">
              <a:extLst>
                <a:ext uri="{FF2B5EF4-FFF2-40B4-BE49-F238E27FC236}">
                  <a16:creationId xmlns:a16="http://schemas.microsoft.com/office/drawing/2014/main" id="{37B96CC5-DCC9-4456-973B-2B1E06670AE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201" name="Ovaal 200">
              <a:extLst>
                <a:ext uri="{FF2B5EF4-FFF2-40B4-BE49-F238E27FC236}">
                  <a16:creationId xmlns:a16="http://schemas.microsoft.com/office/drawing/2014/main" id="{0452D414-CF7C-4E04-86CA-3E21A6C9DDA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2" name="Rechthoek 201">
              <a:extLst>
                <a:ext uri="{FF2B5EF4-FFF2-40B4-BE49-F238E27FC236}">
                  <a16:creationId xmlns:a16="http://schemas.microsoft.com/office/drawing/2014/main" id="{7C599C19-5783-4037-AD58-705C6C8DCEAF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3" name="Ovaal 202">
              <a:extLst>
                <a:ext uri="{FF2B5EF4-FFF2-40B4-BE49-F238E27FC236}">
                  <a16:creationId xmlns:a16="http://schemas.microsoft.com/office/drawing/2014/main" id="{C1012148-7E47-4F58-A221-6ECE01C5C38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4" name="Rechthoek 203">
              <a:extLst>
                <a:ext uri="{FF2B5EF4-FFF2-40B4-BE49-F238E27FC236}">
                  <a16:creationId xmlns:a16="http://schemas.microsoft.com/office/drawing/2014/main" id="{63716964-DD63-41E9-AE92-C6B249458EB3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05" name="Rechthoek 204">
              <a:extLst>
                <a:ext uri="{FF2B5EF4-FFF2-40B4-BE49-F238E27FC236}">
                  <a16:creationId xmlns:a16="http://schemas.microsoft.com/office/drawing/2014/main" id="{6A965011-08D8-40C2-978C-48BB431905EF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9263" marR="0" lvl="0" indent="-1873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71ED7C4E-7AC7-452D-BDF6-C78DEE0D1DEF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7" name="Ovaal 206">
              <a:extLst>
                <a:ext uri="{FF2B5EF4-FFF2-40B4-BE49-F238E27FC236}">
                  <a16:creationId xmlns:a16="http://schemas.microsoft.com/office/drawing/2014/main" id="{013B5705-948B-47A5-AA6F-105F69664FC5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28AFBA8E-BB9C-49ED-842B-9BA0B019FA66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16D339E-B01A-4A4B-BF4A-6D5084D91DA0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0" name="Ovaal 209">
              <a:extLst>
                <a:ext uri="{FF2B5EF4-FFF2-40B4-BE49-F238E27FC236}">
                  <a16:creationId xmlns:a16="http://schemas.microsoft.com/office/drawing/2014/main" id="{1008634A-D941-4BA6-9EF7-A65C8CCE096D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6BBC65A3-72FD-41B7-9425-3CA6EC372C4B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2" name="Ovaal 211">
              <a:extLst>
                <a:ext uri="{FF2B5EF4-FFF2-40B4-BE49-F238E27FC236}">
                  <a16:creationId xmlns:a16="http://schemas.microsoft.com/office/drawing/2014/main" id="{6E0B6A88-0BA9-4230-B9FD-F0D60D32BF08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25D9A8D2-A6FA-4B61-8267-F05799687604}"/>
                </a:ext>
              </a:extLst>
            </p:cNvPr>
            <p:cNvSpPr/>
            <p:nvPr userDrawn="1"/>
          </p:nvSpPr>
          <p:spPr>
            <a:xfrm>
              <a:off x="-3064669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2A053F32-EB2F-47DB-8C48-44E256A53320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15" name="Ovaal 214">
              <a:extLst>
                <a:ext uri="{FF2B5EF4-FFF2-40B4-BE49-F238E27FC236}">
                  <a16:creationId xmlns:a16="http://schemas.microsoft.com/office/drawing/2014/main" id="{1328C4DB-F1EA-4EA0-A6E3-2C214C6FD3CE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16" name="Rechthoek 215">
              <a:extLst>
                <a:ext uri="{FF2B5EF4-FFF2-40B4-BE49-F238E27FC236}">
                  <a16:creationId xmlns:a16="http://schemas.microsoft.com/office/drawing/2014/main" id="{2A94BE33-F81F-4D4C-BCEC-6F455A181B54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6145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17" name="Rechthoek 216">
              <a:extLst>
                <a:ext uri="{FF2B5EF4-FFF2-40B4-BE49-F238E27FC236}">
                  <a16:creationId xmlns:a16="http://schemas.microsoft.com/office/drawing/2014/main" id="{D10F3CA4-8294-4105-8950-B037AD790B44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218" name="ICOON_info">
              <a:extLst>
                <a:ext uri="{FF2B5EF4-FFF2-40B4-BE49-F238E27FC236}">
                  <a16:creationId xmlns:a16="http://schemas.microsoft.com/office/drawing/2014/main" id="{6EDF6A93-2428-43FD-BA96-043A0F6611D8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69" name="Ovaal 268">
                <a:extLst>
                  <a:ext uri="{FF2B5EF4-FFF2-40B4-BE49-F238E27FC236}">
                    <a16:creationId xmlns:a16="http://schemas.microsoft.com/office/drawing/2014/main" id="{4072304A-C98D-459A-A8EF-30CE631BC01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70" name="Graphic 163" descr="Informatie">
                <a:extLst>
                  <a:ext uri="{FF2B5EF4-FFF2-40B4-BE49-F238E27FC236}">
                    <a16:creationId xmlns:a16="http://schemas.microsoft.com/office/drawing/2014/main" id="{CD618A68-980D-4C47-8DA4-65320FA1E75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9" name="VOORBEELD">
              <a:extLst>
                <a:ext uri="{FF2B5EF4-FFF2-40B4-BE49-F238E27FC236}">
                  <a16:creationId xmlns:a16="http://schemas.microsoft.com/office/drawing/2014/main" id="{74C46569-D845-46E2-A766-21AF908C802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29" name="Rechthoek 228">
                <a:extLst>
                  <a:ext uri="{FF2B5EF4-FFF2-40B4-BE49-F238E27FC236}">
                    <a16:creationId xmlns:a16="http://schemas.microsoft.com/office/drawing/2014/main" id="{D6D659A5-1620-4C29-B7AB-5DB03539E33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D213EB00-8816-4113-92F3-71088635A68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31" name="Groep 230">
                <a:extLst>
                  <a:ext uri="{FF2B5EF4-FFF2-40B4-BE49-F238E27FC236}">
                    <a16:creationId xmlns:a16="http://schemas.microsoft.com/office/drawing/2014/main" id="{930FF6F0-8A65-4812-B99A-4FC7C7C7D34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7B530A68-1BF4-4F9E-ACE5-96A81A3B598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64" name="Rechte verbindingslijn 263">
                    <a:extLst>
                      <a:ext uri="{FF2B5EF4-FFF2-40B4-BE49-F238E27FC236}">
                        <a16:creationId xmlns:a16="http://schemas.microsoft.com/office/drawing/2014/main" id="{0F786F6F-A97F-4295-9A52-A8368A7F97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264">
                    <a:extLst>
                      <a:ext uri="{FF2B5EF4-FFF2-40B4-BE49-F238E27FC236}">
                        <a16:creationId xmlns:a16="http://schemas.microsoft.com/office/drawing/2014/main" id="{A374E764-6CFA-41B7-8EEB-F14EC0A760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6" name="Rechte verbindingslijn 265">
                    <a:extLst>
                      <a:ext uri="{FF2B5EF4-FFF2-40B4-BE49-F238E27FC236}">
                        <a16:creationId xmlns:a16="http://schemas.microsoft.com/office/drawing/2014/main" id="{24401478-6F79-46CC-9AF6-9087BB4C05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7" name="Rechte verbindingslijn 266">
                    <a:extLst>
                      <a:ext uri="{FF2B5EF4-FFF2-40B4-BE49-F238E27FC236}">
                        <a16:creationId xmlns:a16="http://schemas.microsoft.com/office/drawing/2014/main" id="{362753C0-DE27-45D1-AE39-898D4EB914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8" name="Rechte verbindingslijn 267">
                    <a:extLst>
                      <a:ext uri="{FF2B5EF4-FFF2-40B4-BE49-F238E27FC236}">
                        <a16:creationId xmlns:a16="http://schemas.microsoft.com/office/drawing/2014/main" id="{8BA556E6-4F50-446C-8E57-8406BFA4C5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63" name="Pijl: rechts 262">
                  <a:extLst>
                    <a:ext uri="{FF2B5EF4-FFF2-40B4-BE49-F238E27FC236}">
                      <a16:creationId xmlns:a16="http://schemas.microsoft.com/office/drawing/2014/main" id="{617B3A49-5023-4363-8778-FCF46E4CF66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2" name="Groep 231">
                <a:extLst>
                  <a:ext uri="{FF2B5EF4-FFF2-40B4-BE49-F238E27FC236}">
                    <a16:creationId xmlns:a16="http://schemas.microsoft.com/office/drawing/2014/main" id="{97D32B23-77FA-47DC-A445-977EB47B682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55" name="Groep 254">
                  <a:extLst>
                    <a:ext uri="{FF2B5EF4-FFF2-40B4-BE49-F238E27FC236}">
                      <a16:creationId xmlns:a16="http://schemas.microsoft.com/office/drawing/2014/main" id="{8AB7AC6B-A5AB-48AD-AD80-410F0043B8C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57" name="Rechte verbindingslijn 256">
                    <a:extLst>
                      <a:ext uri="{FF2B5EF4-FFF2-40B4-BE49-F238E27FC236}">
                        <a16:creationId xmlns:a16="http://schemas.microsoft.com/office/drawing/2014/main" id="{AC6E7C79-6810-4416-854B-DB488658F3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8" name="Rechte verbindingslijn 257">
                    <a:extLst>
                      <a:ext uri="{FF2B5EF4-FFF2-40B4-BE49-F238E27FC236}">
                        <a16:creationId xmlns:a16="http://schemas.microsoft.com/office/drawing/2014/main" id="{C7C7B585-77B9-4F29-A1E2-3678CE0C66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9" name="Rechte verbindingslijn 258">
                    <a:extLst>
                      <a:ext uri="{FF2B5EF4-FFF2-40B4-BE49-F238E27FC236}">
                        <a16:creationId xmlns:a16="http://schemas.microsoft.com/office/drawing/2014/main" id="{53FC312B-433D-461F-8B9B-447753BC6E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0" name="Rechte verbindingslijn 259">
                    <a:extLst>
                      <a:ext uri="{FF2B5EF4-FFF2-40B4-BE49-F238E27FC236}">
                        <a16:creationId xmlns:a16="http://schemas.microsoft.com/office/drawing/2014/main" id="{C7507078-D016-448B-B573-832D71D3BC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1" name="Rechte verbindingslijn 260">
                    <a:extLst>
                      <a:ext uri="{FF2B5EF4-FFF2-40B4-BE49-F238E27FC236}">
                        <a16:creationId xmlns:a16="http://schemas.microsoft.com/office/drawing/2014/main" id="{711067D7-3078-45ED-B24B-63964BAB8F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56" name="Pijl: rechts 255">
                  <a:extLst>
                    <a:ext uri="{FF2B5EF4-FFF2-40B4-BE49-F238E27FC236}">
                      <a16:creationId xmlns:a16="http://schemas.microsoft.com/office/drawing/2014/main" id="{ADDA853D-586F-4372-B743-D09D6517DB8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33" name="Rechte verbindingslijn 232">
                <a:extLst>
                  <a:ext uri="{FF2B5EF4-FFF2-40B4-BE49-F238E27FC236}">
                    <a16:creationId xmlns:a16="http://schemas.microsoft.com/office/drawing/2014/main" id="{D23BE79F-8438-4FD9-8F05-817240B09D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524D1CDE-5148-44B5-B1A9-6178E42BD5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35" name="Rechthoek 234">
                <a:extLst>
                  <a:ext uri="{FF2B5EF4-FFF2-40B4-BE49-F238E27FC236}">
                    <a16:creationId xmlns:a16="http://schemas.microsoft.com/office/drawing/2014/main" id="{00AA0567-D0DB-4A40-B9AD-2EAB24A8B05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36" name="Rechthoek 235">
                <a:extLst>
                  <a:ext uri="{FF2B5EF4-FFF2-40B4-BE49-F238E27FC236}">
                    <a16:creationId xmlns:a16="http://schemas.microsoft.com/office/drawing/2014/main" id="{D76A7C69-8048-4A03-9715-85A5C8B6414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37" name="Groep 236">
                <a:extLst>
                  <a:ext uri="{FF2B5EF4-FFF2-40B4-BE49-F238E27FC236}">
                    <a16:creationId xmlns:a16="http://schemas.microsoft.com/office/drawing/2014/main" id="{60067C42-2ECD-4C9F-B394-8F78393BAC7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47" name="Rechthoek 246">
                  <a:extLst>
                    <a:ext uri="{FF2B5EF4-FFF2-40B4-BE49-F238E27FC236}">
                      <a16:creationId xmlns:a16="http://schemas.microsoft.com/office/drawing/2014/main" id="{B5F3C5FE-07D3-4D1F-BFBC-0BBEB974629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48" name="Groep 247">
                  <a:extLst>
                    <a:ext uri="{FF2B5EF4-FFF2-40B4-BE49-F238E27FC236}">
                      <a16:creationId xmlns:a16="http://schemas.microsoft.com/office/drawing/2014/main" id="{52B068F8-6FDA-4173-8364-D7A63B1FC00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50" name="Rechte verbindingslijn 249">
                    <a:extLst>
                      <a:ext uri="{FF2B5EF4-FFF2-40B4-BE49-F238E27FC236}">
                        <a16:creationId xmlns:a16="http://schemas.microsoft.com/office/drawing/2014/main" id="{B3E2FE3A-69DA-4CBC-B831-8F7D8DEDF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1" name="Rechte verbindingslijn 250">
                    <a:extLst>
                      <a:ext uri="{FF2B5EF4-FFF2-40B4-BE49-F238E27FC236}">
                        <a16:creationId xmlns:a16="http://schemas.microsoft.com/office/drawing/2014/main" id="{FC4B0C86-885F-489F-8A1C-6196A53D7B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2" name="Rechte verbindingslijn 251">
                    <a:extLst>
                      <a:ext uri="{FF2B5EF4-FFF2-40B4-BE49-F238E27FC236}">
                        <a16:creationId xmlns:a16="http://schemas.microsoft.com/office/drawing/2014/main" id="{9CA7805C-DB7D-4875-92ED-A521EB9FA4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252">
                    <a:extLst>
                      <a:ext uri="{FF2B5EF4-FFF2-40B4-BE49-F238E27FC236}">
                        <a16:creationId xmlns:a16="http://schemas.microsoft.com/office/drawing/2014/main" id="{BF49B9D1-DCA9-45CF-994E-DD419EE121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253">
                    <a:extLst>
                      <a:ext uri="{FF2B5EF4-FFF2-40B4-BE49-F238E27FC236}">
                        <a16:creationId xmlns:a16="http://schemas.microsoft.com/office/drawing/2014/main" id="{1CB23D08-08C3-4BAF-822E-ABE526435C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49" name="Pijl: rechts 248">
                  <a:extLst>
                    <a:ext uri="{FF2B5EF4-FFF2-40B4-BE49-F238E27FC236}">
                      <a16:creationId xmlns:a16="http://schemas.microsoft.com/office/drawing/2014/main" id="{EA5F31C3-A58E-4DED-B2FF-26CF51FCEA7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8" name="Groep 237">
                <a:extLst>
                  <a:ext uri="{FF2B5EF4-FFF2-40B4-BE49-F238E27FC236}">
                    <a16:creationId xmlns:a16="http://schemas.microsoft.com/office/drawing/2014/main" id="{87E429CB-ADC7-49AF-9DBE-BEE694048FF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39" name="Rechthoek 238">
                  <a:extLst>
                    <a:ext uri="{FF2B5EF4-FFF2-40B4-BE49-F238E27FC236}">
                      <a16:creationId xmlns:a16="http://schemas.microsoft.com/office/drawing/2014/main" id="{929D9706-927F-4E93-8487-EE6ABF7B8E0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40" name="Groep 239">
                  <a:extLst>
                    <a:ext uri="{FF2B5EF4-FFF2-40B4-BE49-F238E27FC236}">
                      <a16:creationId xmlns:a16="http://schemas.microsoft.com/office/drawing/2014/main" id="{120BA51B-AF91-4365-8E82-37A2A177BC9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42" name="Rechte verbindingslijn 241">
                    <a:extLst>
                      <a:ext uri="{FF2B5EF4-FFF2-40B4-BE49-F238E27FC236}">
                        <a16:creationId xmlns:a16="http://schemas.microsoft.com/office/drawing/2014/main" id="{A45A0574-183F-48A3-91ED-FFB8C8F23F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3" name="Rechte verbindingslijn 242">
                    <a:extLst>
                      <a:ext uri="{FF2B5EF4-FFF2-40B4-BE49-F238E27FC236}">
                        <a16:creationId xmlns:a16="http://schemas.microsoft.com/office/drawing/2014/main" id="{8B963FC8-6211-4B72-8681-05734CFB78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4" name="Rechte verbindingslijn 243">
                    <a:extLst>
                      <a:ext uri="{FF2B5EF4-FFF2-40B4-BE49-F238E27FC236}">
                        <a16:creationId xmlns:a16="http://schemas.microsoft.com/office/drawing/2014/main" id="{794200C7-BFF1-4878-951B-C05972900B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5" name="Rechte verbindingslijn 244">
                    <a:extLst>
                      <a:ext uri="{FF2B5EF4-FFF2-40B4-BE49-F238E27FC236}">
                        <a16:creationId xmlns:a16="http://schemas.microsoft.com/office/drawing/2014/main" id="{546794D5-7916-48A3-80CC-53B8925B45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6" name="Rechte verbindingslijn 245">
                    <a:extLst>
                      <a:ext uri="{FF2B5EF4-FFF2-40B4-BE49-F238E27FC236}">
                        <a16:creationId xmlns:a16="http://schemas.microsoft.com/office/drawing/2014/main" id="{BDB86708-E9F5-4741-A5AE-BC482DD188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41" name="Pijl: rechts 240">
                  <a:extLst>
                    <a:ext uri="{FF2B5EF4-FFF2-40B4-BE49-F238E27FC236}">
                      <a16:creationId xmlns:a16="http://schemas.microsoft.com/office/drawing/2014/main" id="{AAB73F3A-8AA5-47D9-AA4D-4FA921B9C56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20" name="Groep 219">
              <a:extLst>
                <a:ext uri="{FF2B5EF4-FFF2-40B4-BE49-F238E27FC236}">
                  <a16:creationId xmlns:a16="http://schemas.microsoft.com/office/drawing/2014/main" id="{1FE49F18-0973-49DF-BB82-C4B9865B0DD9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24" name="Inspireren">
                <a:extLst>
                  <a:ext uri="{FF2B5EF4-FFF2-40B4-BE49-F238E27FC236}">
                    <a16:creationId xmlns:a16="http://schemas.microsoft.com/office/drawing/2014/main" id="{49D60B17-0EF9-4F48-A489-CA3737123DBF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26" name="Freeform 12">
                  <a:extLst>
                    <a:ext uri="{FF2B5EF4-FFF2-40B4-BE49-F238E27FC236}">
                      <a16:creationId xmlns:a16="http://schemas.microsoft.com/office/drawing/2014/main" id="{2CAD1A7A-64F4-4E15-94FE-475BD4F85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13">
                  <a:extLst>
                    <a:ext uri="{FF2B5EF4-FFF2-40B4-BE49-F238E27FC236}">
                      <a16:creationId xmlns:a16="http://schemas.microsoft.com/office/drawing/2014/main" id="{32BD5668-98D5-4E06-830D-33EABA6313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14">
                  <a:extLst>
                    <a:ext uri="{FF2B5EF4-FFF2-40B4-BE49-F238E27FC236}">
                      <a16:creationId xmlns:a16="http://schemas.microsoft.com/office/drawing/2014/main" id="{E0F340CA-9E1D-4E9D-A84C-0B5F202D2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" name="Tekstvak 224">
                <a:extLst>
                  <a:ext uri="{FF2B5EF4-FFF2-40B4-BE49-F238E27FC236}">
                    <a16:creationId xmlns:a16="http://schemas.microsoft.com/office/drawing/2014/main" id="{F3E54BFA-B2CA-4EDC-A725-FDC63C3F75CA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221" name="Rechthoek 220">
              <a:extLst>
                <a:ext uri="{FF2B5EF4-FFF2-40B4-BE49-F238E27FC236}">
                  <a16:creationId xmlns:a16="http://schemas.microsoft.com/office/drawing/2014/main" id="{B09886D2-CD21-4EB2-A314-B4E29D9AEF6D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2B06BE57-3325-4A8A-98B3-63A756B8B872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Extra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8262C5EE-12B8-4D42-9072-163BF09BA6B1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Alt. Subtitel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A6EBA8AA-3422-59E4-DFAB-ABB71959835B}"/>
              </a:ext>
            </a:extLst>
          </p:cNvPr>
          <p:cNvGrpSpPr/>
          <p:nvPr userDrawn="1"/>
        </p:nvGrpSpPr>
        <p:grpSpPr>
          <a:xfrm>
            <a:off x="2704749" y="1231352"/>
            <a:ext cx="8965461" cy="4850144"/>
            <a:chOff x="2704749" y="1231352"/>
            <a:chExt cx="8965461" cy="4850144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56DCFE74-2465-AA17-11BB-3125E43B0D9B}"/>
                </a:ext>
              </a:extLst>
            </p:cNvPr>
            <p:cNvGrpSpPr/>
            <p:nvPr userDrawn="1"/>
          </p:nvGrpSpPr>
          <p:grpSpPr>
            <a:xfrm>
              <a:off x="2704749" y="1231352"/>
              <a:ext cx="8965461" cy="4850144"/>
              <a:chOff x="2704749" y="1231352"/>
              <a:chExt cx="8965461" cy="4850144"/>
            </a:xfrm>
          </p:grpSpPr>
          <p:pic>
            <p:nvPicPr>
              <p:cNvPr id="6" name="Picture 44">
                <a:extLst>
                  <a:ext uri="{FF2B5EF4-FFF2-40B4-BE49-F238E27FC236}">
                    <a16:creationId xmlns:a16="http://schemas.microsoft.com/office/drawing/2014/main" id="{1259777C-E0D1-688A-86A1-28FC19FDAAB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903"/>
              <a:stretch/>
            </p:blipFill>
            <p:spPr>
              <a:xfrm>
                <a:off x="2704749" y="1231352"/>
                <a:ext cx="3807879" cy="4850144"/>
              </a:xfrm>
              <a:prstGeom prst="rect">
                <a:avLst/>
              </a:prstGeom>
            </p:spPr>
          </p:pic>
          <p:pic>
            <p:nvPicPr>
              <p:cNvPr id="8" name="Picture 44">
                <a:extLst>
                  <a:ext uri="{FF2B5EF4-FFF2-40B4-BE49-F238E27FC236}">
                    <a16:creationId xmlns:a16="http://schemas.microsoft.com/office/drawing/2014/main" id="{39229DEA-AB17-0470-9F09-82D3E2FC01D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27" r="46609"/>
              <a:stretch/>
            </p:blipFill>
            <p:spPr>
              <a:xfrm>
                <a:off x="6512628" y="1231352"/>
                <a:ext cx="1307398" cy="4850144"/>
              </a:xfrm>
              <a:prstGeom prst="rect">
                <a:avLst/>
              </a:prstGeom>
            </p:spPr>
          </p:pic>
          <p:pic>
            <p:nvPicPr>
              <p:cNvPr id="9" name="Picture 44">
                <a:extLst>
                  <a:ext uri="{FF2B5EF4-FFF2-40B4-BE49-F238E27FC236}">
                    <a16:creationId xmlns:a16="http://schemas.microsoft.com/office/drawing/2014/main" id="{4A941F83-1753-8017-9BCE-839CC5DF1F5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391"/>
              <a:stretch/>
            </p:blipFill>
            <p:spPr>
              <a:xfrm>
                <a:off x="7820026" y="1231352"/>
                <a:ext cx="3850184" cy="4850144"/>
              </a:xfrm>
              <a:prstGeom prst="rect">
                <a:avLst/>
              </a:prstGeom>
            </p:spPr>
          </p:pic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DA9A50BB-BBC7-966E-9A48-F9B8D5FBD5DD}"/>
                </a:ext>
              </a:extLst>
            </p:cNvPr>
            <p:cNvSpPr/>
            <p:nvPr userDrawn="1"/>
          </p:nvSpPr>
          <p:spPr>
            <a:xfrm>
              <a:off x="3721876" y="1559629"/>
              <a:ext cx="6930124" cy="390249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0" name="Tijdelijke aanduiding voor media 28">
            <a:extLst>
              <a:ext uri="{FF2B5EF4-FFF2-40B4-BE49-F238E27FC236}">
                <a16:creationId xmlns:a16="http://schemas.microsoft.com/office/drawing/2014/main" id="{88146D3B-ED3D-75A7-A788-7342A86BCB05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3722000" y="1559629"/>
            <a:ext cx="6930000" cy="3898800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r>
              <a:rPr lang="nl-NL" noProof="0" dirty="0"/>
              <a:t>Klik op het onderstaand icoon </a:t>
            </a:r>
            <a:br>
              <a:rPr lang="nl-NL" noProof="0" dirty="0"/>
            </a:br>
            <a:r>
              <a:rPr lang="nl-NL" noProof="0" dirty="0"/>
              <a:t>om een video in te voegen.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Meer hulp nodig? </a:t>
            </a:r>
            <a:br>
              <a:rPr lang="nl-NL" noProof="0" dirty="0"/>
            </a:br>
            <a:r>
              <a:rPr lang="nl-NL" noProof="0" dirty="0"/>
              <a:t>Aan de zijkanten van de dia's zijn instructies </a:t>
            </a:r>
            <a:br>
              <a:rPr lang="nl-NL" noProof="0" dirty="0"/>
            </a:br>
            <a:r>
              <a:rPr lang="nl-NL" noProof="0" dirty="0"/>
              <a:t>geplaatst voor verdere informatie.</a:t>
            </a:r>
          </a:p>
        </p:txBody>
      </p:sp>
    </p:spTree>
    <p:extLst>
      <p:ext uri="{BB962C8B-B14F-4D97-AF65-F5344CB8AC3E}">
        <p14:creationId xmlns:p14="http://schemas.microsoft.com/office/powerpoint/2010/main" val="20675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- Rappor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spcAft>
                <a:spcPts val="600"/>
              </a:spcAft>
              <a:defRPr sz="1000"/>
            </a:lvl1pPr>
            <a:lvl2pPr>
              <a:spcAft>
                <a:spcPts val="600"/>
              </a:spcAft>
              <a:defRPr sz="1000"/>
            </a:lvl2pPr>
            <a:lvl3pPr>
              <a:spcAft>
                <a:spcPts val="600"/>
              </a:spcAft>
              <a:defRPr sz="1000"/>
            </a:lvl3pPr>
            <a:lvl4pPr>
              <a:spcAft>
                <a:spcPts val="600"/>
              </a:spcAft>
              <a:defRPr sz="1050"/>
            </a:lvl4pPr>
            <a:lvl5pPr>
              <a:spcAft>
                <a:spcPts val="600"/>
              </a:spcAft>
              <a:defRPr sz="1000"/>
            </a:lvl5pPr>
            <a:lvl6pPr>
              <a:spcAft>
                <a:spcPts val="600"/>
              </a:spcAft>
              <a:defRPr sz="1000"/>
            </a:lvl6pPr>
            <a:lvl7pPr>
              <a:spcAft>
                <a:spcPts val="600"/>
              </a:spcAft>
              <a:defRPr sz="1000"/>
            </a:lvl7pPr>
            <a:lvl8pPr>
              <a:spcAft>
                <a:spcPts val="600"/>
              </a:spcAft>
              <a:defRPr sz="1000"/>
            </a:lvl8pPr>
            <a:lvl9pPr>
              <a:spcAft>
                <a:spcPts val="600"/>
              </a:spcAft>
              <a:defRPr sz="1050"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 dirty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rPr>
              <a:t>Tekst - Rapportage</a:t>
            </a:r>
          </a:p>
        </p:txBody>
      </p:sp>
      <p:sp>
        <p:nvSpPr>
          <p:cNvPr id="80" name="Titel 5">
            <a:extLst>
              <a:ext uri="{FF2B5EF4-FFF2-40B4-BE49-F238E27FC236}">
                <a16:creationId xmlns:a16="http://schemas.microsoft.com/office/drawing/2014/main" id="{F730C527-132B-4D54-A49E-A30FA67A30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87" y="514083"/>
            <a:ext cx="11127582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  <a:br>
              <a:rPr lang="nl-NL" dirty="0"/>
            </a:br>
            <a:r>
              <a:rPr lang="nl-NL" dirty="0"/>
              <a:t>max 2 regels</a:t>
            </a:r>
          </a:p>
        </p:txBody>
      </p:sp>
      <p:grpSp>
        <p:nvGrpSpPr>
          <p:cNvPr id="78" name="INSTRUCTIE">
            <a:extLst>
              <a:ext uri="{FF2B5EF4-FFF2-40B4-BE49-F238E27FC236}">
                <a16:creationId xmlns:a16="http://schemas.microsoft.com/office/drawing/2014/main" id="{DD021649-65C8-459B-9112-C26F3A31148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F85C41E3-1EDD-4A22-8792-69E70D1D6AF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E80C6A52-E294-4B86-9929-7A17B430F7D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78798DBF-B0C2-410B-A4B2-2C622A93D5A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6194F404-0A70-4FFE-94CE-4B2D1541C45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2B0D018-A7C9-4235-B2F3-3672954BAD6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B9D28D5D-B2C5-44C1-BB98-0CE6BB356E5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9263" marR="0" lvl="0" indent="-1873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5B32CFFE-4279-4179-AD64-2C291B42019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3FF15CB4-F15C-4AE0-A99B-C2A10840E9B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0F84FFA-5AAA-404A-8E13-42B877A6C57A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D3C974E4-5D87-4731-823C-50409150AE8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132BD763-14F8-4463-90C5-499C70841F9C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FEF028A-41E3-4F56-A4DA-1A27D54C57A9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503C74E-CBBB-4B32-94AB-B3AB93999FF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6C29BFBB-3983-49D9-9CFE-4E7459146683}"/>
                </a:ext>
              </a:extLst>
            </p:cNvPr>
            <p:cNvSpPr/>
            <p:nvPr userDrawn="1"/>
          </p:nvSpPr>
          <p:spPr>
            <a:xfrm>
              <a:off x="-3064669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FEA3D50E-D82D-44A5-BE3F-FC799AEE122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5EAB4BF6-DFE1-454E-8884-F2CC3B8ACF5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BB32B58-0115-4B49-9FB9-38C446A638FD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6145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4BC8D6A-1B07-454D-AD84-5A0BD8DC463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8" name="ICOON_info">
              <a:extLst>
                <a:ext uri="{FF2B5EF4-FFF2-40B4-BE49-F238E27FC236}">
                  <a16:creationId xmlns:a16="http://schemas.microsoft.com/office/drawing/2014/main" id="{4B7495D9-3654-43FD-B4E4-D1865CE257EC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60" name="Ovaal 159">
                <a:extLst>
                  <a:ext uri="{FF2B5EF4-FFF2-40B4-BE49-F238E27FC236}">
                    <a16:creationId xmlns:a16="http://schemas.microsoft.com/office/drawing/2014/main" id="{0B1DFF91-7DFB-466D-A08A-649EC7E448C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Graphic 163" descr="Informatie">
                <a:extLst>
                  <a:ext uri="{FF2B5EF4-FFF2-40B4-BE49-F238E27FC236}">
                    <a16:creationId xmlns:a16="http://schemas.microsoft.com/office/drawing/2014/main" id="{21968D48-B800-4135-9CC0-B8DD48EB465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VOORBEELD">
              <a:extLst>
                <a:ext uri="{FF2B5EF4-FFF2-40B4-BE49-F238E27FC236}">
                  <a16:creationId xmlns:a16="http://schemas.microsoft.com/office/drawing/2014/main" id="{CFF69BE5-AB09-4148-92CE-1EC36F6F48D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EF6800E4-CF0F-4A93-A168-8672F6622B4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A7C50D15-8CBA-4337-B335-7A21BD921F6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621530D4-4C73-44AA-9DD7-21DB9832D17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2BD9ADF2-6BA5-4F9A-9690-F8B4EEE773B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10B417C9-25FB-4915-8AB2-E134A983F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4AA26ACA-0FFC-4AED-85C5-2A2BB34281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6DF95020-25EB-4DA8-9D98-C5DD0A911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87935852-0176-4D77-A782-E9E3B9811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9B84B122-2B17-4ADA-A5EF-9E90BBAB89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4" name="Pijl: rechts 153">
                  <a:extLst>
                    <a:ext uri="{FF2B5EF4-FFF2-40B4-BE49-F238E27FC236}">
                      <a16:creationId xmlns:a16="http://schemas.microsoft.com/office/drawing/2014/main" id="{A2F03051-2CFF-4CA8-9F95-2106B196EE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846402E9-9C1C-4AAC-925A-59F6E49D94F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5652D416-865A-45B7-BA2F-7AEFD04FEA6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3E62F0E5-41F7-4D2C-8989-2DD4D17D7E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FC0436D8-9637-4782-A674-A402690934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274387F8-0E97-49C5-988D-0C1570277B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7786A161-0C28-4D08-A9A0-ABBE33DB2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07A941F3-F0B5-4345-A5C9-95C51CB5FD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7" name="Pijl: rechts 146">
                  <a:extLst>
                    <a:ext uri="{FF2B5EF4-FFF2-40B4-BE49-F238E27FC236}">
                      <a16:creationId xmlns:a16="http://schemas.microsoft.com/office/drawing/2014/main" id="{F588B592-1864-42FD-A2F2-801CC985001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09FF54E2-FC4F-4C54-811A-3AA1EFC7AA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28B4C49D-8554-4888-AC07-76CF36BF7C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DE264993-4253-4444-862D-4EE9200E418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63385C18-6FEB-483C-AAF9-CCB85358508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9EC6E413-2BED-4EE2-99D5-D0F3B50C4C6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5F0B0EC0-3E52-4362-BC7E-F5ED5CAC8A1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id="{139B7235-419F-454B-8654-DAF376C5A1D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984A480C-77F1-49A1-880F-FE3D0CC654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F1D0A45-347A-40B8-8D78-4E2922667D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CFDA8BFF-EA36-4146-8901-38C7C4E064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27A5BC6C-83A6-4095-B78C-C5E6494705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83B9F314-20B3-4D47-A59D-831EE457BF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0" name="Pijl: rechts 139">
                  <a:extLst>
                    <a:ext uri="{FF2B5EF4-FFF2-40B4-BE49-F238E27FC236}">
                      <a16:creationId xmlns:a16="http://schemas.microsoft.com/office/drawing/2014/main" id="{048CD088-8D10-45C8-AE00-042832F8C4F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E8B26C96-CC01-4BD2-9396-40A948ED9AA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BB42FDE-A92C-4C59-991B-5769CB3D7AA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D30EADE1-B72C-48DB-8159-4EF9B05A6CA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E98778A-B9F7-460C-BC04-F138D588C3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0714E1F0-2A63-437B-B8E1-BA7471B5BA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09A42514-B21A-48AB-9A23-7E367568FB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B5DF0942-4450-4847-B61D-6DD59A8D78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14B4361E-6B02-4B7B-8CE4-2B1B1B35CC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2" name="Pijl: rechts 131">
                  <a:extLst>
                    <a:ext uri="{FF2B5EF4-FFF2-40B4-BE49-F238E27FC236}">
                      <a16:creationId xmlns:a16="http://schemas.microsoft.com/office/drawing/2014/main" id="{6E0B160C-14C0-4DFE-90CA-1AF0E6305B1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4413979A-EA27-4ADF-B576-7D3AC62B34E1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7D1DAB0C-D9FD-40B2-908B-E3986579EF5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3EE68F01-A37A-42F2-8324-E76BFB877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5053F1F1-65A9-415B-8ECC-4826615DF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AC6545A0-17C1-433E-9FF2-00D55DE41E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8D2FCA90-75C0-47A6-BF17-E41CF37C8AC0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85C4028-992F-4DA3-A61F-5670FDF2C46A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9F77F6CE-68F1-4754-A902-469CF431C94C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Extra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FEE08CCC-3428-4311-8A24-D08BD07281D0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Alt. 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6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 dirty="0">
                <a:ln>
                  <a:noFill/>
                </a:ln>
                <a:solidFill>
                  <a:srgbClr val="1F1E71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rPr>
              <a:t>Leeg #1</a:t>
            </a:r>
          </a:p>
        </p:txBody>
      </p:sp>
      <p:sp>
        <p:nvSpPr>
          <p:cNvPr id="80" name="Titel 5">
            <a:extLst>
              <a:ext uri="{FF2B5EF4-FFF2-40B4-BE49-F238E27FC236}">
                <a16:creationId xmlns:a16="http://schemas.microsoft.com/office/drawing/2014/main" id="{F730C527-132B-4D54-A49E-A30FA67A30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87" y="514083"/>
            <a:ext cx="11127582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  <a:br>
              <a:rPr lang="nl-NL" dirty="0"/>
            </a:br>
            <a:r>
              <a:rPr lang="nl-NL" dirty="0"/>
              <a:t>max 2 regels</a:t>
            </a:r>
          </a:p>
        </p:txBody>
      </p:sp>
      <p:grpSp>
        <p:nvGrpSpPr>
          <p:cNvPr id="78" name="INSTRUCTIE">
            <a:extLst>
              <a:ext uri="{FF2B5EF4-FFF2-40B4-BE49-F238E27FC236}">
                <a16:creationId xmlns:a16="http://schemas.microsoft.com/office/drawing/2014/main" id="{DD021649-65C8-459B-9112-C26F3A31148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F85C41E3-1EDD-4A22-8792-69E70D1D6AF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5AD1E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E80C6A52-E294-4B86-9929-7A17B430F7D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78798DBF-B0C2-410B-A4B2-2C622A93D5A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F1E71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6194F404-0A70-4FFE-94CE-4B2D1541C45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2B0D018-A7C9-4235-B2F3-3672954BAD6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B9D28D5D-B2C5-44C1-BB98-0CE6BB356E5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9263" marR="0" lvl="0" indent="-1873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5B32CFFE-4279-4179-AD64-2C291B42019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3FF15CB4-F15C-4AE0-A99B-C2A10840E9B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0F84FFA-5AAA-404A-8E13-42B877A6C57A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D3C974E4-5D87-4731-823C-50409150AE8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132BD763-14F8-4463-90C5-499C70841F9C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FEF028A-41E3-4F56-A4DA-1A27D54C57A9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F1E7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503C74E-CBBB-4B32-94AB-B3AB93999FF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6C29BFBB-3983-49D9-9CFE-4E7459146683}"/>
                </a:ext>
              </a:extLst>
            </p:cNvPr>
            <p:cNvSpPr/>
            <p:nvPr userDrawn="1"/>
          </p:nvSpPr>
          <p:spPr>
            <a:xfrm>
              <a:off x="-3064669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FEA3D50E-D82D-44A5-BE3F-FC799AEE122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5EAB4BF6-DFE1-454E-8884-F2CC3B8ACF5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BB32B58-0115-4B49-9FB9-38C446A638FD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F1E7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4BC8D6A-1B07-454D-AD84-5A0BD8DC463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8" name="ICOON_info">
              <a:extLst>
                <a:ext uri="{FF2B5EF4-FFF2-40B4-BE49-F238E27FC236}">
                  <a16:creationId xmlns:a16="http://schemas.microsoft.com/office/drawing/2014/main" id="{4B7495D9-3654-43FD-B4E4-D1865CE257EC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60" name="Ovaal 159">
                <a:extLst>
                  <a:ext uri="{FF2B5EF4-FFF2-40B4-BE49-F238E27FC236}">
                    <a16:creationId xmlns:a16="http://schemas.microsoft.com/office/drawing/2014/main" id="{0B1DFF91-7DFB-466D-A08A-649EC7E448C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Graphic 163" descr="Informatie">
                <a:extLst>
                  <a:ext uri="{FF2B5EF4-FFF2-40B4-BE49-F238E27FC236}">
                    <a16:creationId xmlns:a16="http://schemas.microsoft.com/office/drawing/2014/main" id="{21968D48-B800-4135-9CC0-B8DD48EB465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VOORBEELD">
              <a:extLst>
                <a:ext uri="{FF2B5EF4-FFF2-40B4-BE49-F238E27FC236}">
                  <a16:creationId xmlns:a16="http://schemas.microsoft.com/office/drawing/2014/main" id="{CFF69BE5-AB09-4148-92CE-1EC36F6F48D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EF6800E4-CF0F-4A93-A168-8672F6622B4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A7C50D15-8CBA-4337-B335-7A21BD921F6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621530D4-4C73-44AA-9DD7-21DB9832D17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2BD9ADF2-6BA5-4F9A-9690-F8B4EEE773B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10B417C9-25FB-4915-8AB2-E134A983F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4AA26ACA-0FFC-4AED-85C5-2A2BB34281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6DF95020-25EB-4DA8-9D98-C5DD0A911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87935852-0176-4D77-A782-E9E3B9811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9B84B122-2B17-4ADA-A5EF-9E90BBAB89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4" name="Pijl: rechts 153">
                  <a:extLst>
                    <a:ext uri="{FF2B5EF4-FFF2-40B4-BE49-F238E27FC236}">
                      <a16:creationId xmlns:a16="http://schemas.microsoft.com/office/drawing/2014/main" id="{A2F03051-2CFF-4CA8-9F95-2106B196EE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846402E9-9C1C-4AAC-925A-59F6E49D94F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5652D416-865A-45B7-BA2F-7AEFD04FEA6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3E62F0E5-41F7-4D2C-8989-2DD4D17D7E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FC0436D8-9637-4782-A674-A402690934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274387F8-0E97-49C5-988D-0C1570277B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7786A161-0C28-4D08-A9A0-ABBE33DB2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07A941F3-F0B5-4345-A5C9-95C51CB5FD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7" name="Pijl: rechts 146">
                  <a:extLst>
                    <a:ext uri="{FF2B5EF4-FFF2-40B4-BE49-F238E27FC236}">
                      <a16:creationId xmlns:a16="http://schemas.microsoft.com/office/drawing/2014/main" id="{F588B592-1864-42FD-A2F2-801CC985001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09FF54E2-FC4F-4C54-811A-3AA1EFC7AA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28B4C49D-8554-4888-AC07-76CF36BF7C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DE264993-4253-4444-862D-4EE9200E418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63385C18-6FEB-483C-AAF9-CCB85358508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9EC6E413-2BED-4EE2-99D5-D0F3B50C4C6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5F0B0EC0-3E52-4362-BC7E-F5ED5CAC8A1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id="{139B7235-419F-454B-8654-DAF376C5A1D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984A480C-77F1-49A1-880F-FE3D0CC654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F1D0A45-347A-40B8-8D78-4E2922667D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CFDA8BFF-EA36-4146-8901-38C7C4E064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27A5BC6C-83A6-4095-B78C-C5E6494705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83B9F314-20B3-4D47-A59D-831EE457BF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0" name="Pijl: rechts 139">
                  <a:extLst>
                    <a:ext uri="{FF2B5EF4-FFF2-40B4-BE49-F238E27FC236}">
                      <a16:creationId xmlns:a16="http://schemas.microsoft.com/office/drawing/2014/main" id="{048CD088-8D10-45C8-AE00-042832F8C4F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E8B26C96-CC01-4BD2-9396-40A948ED9AA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BB42FDE-A92C-4C59-991B-5769CB3D7AA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D30EADE1-B72C-48DB-8159-4EF9B05A6CA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E98778A-B9F7-460C-BC04-F138D588C3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0714E1F0-2A63-437B-B8E1-BA7471B5BA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09A42514-B21A-48AB-9A23-7E367568FB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B5DF0942-4450-4847-B61D-6DD59A8D78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14B4361E-6B02-4B7B-8CE4-2B1B1B35CC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2" name="Pijl: rechts 131">
                  <a:extLst>
                    <a:ext uri="{FF2B5EF4-FFF2-40B4-BE49-F238E27FC236}">
                      <a16:creationId xmlns:a16="http://schemas.microsoft.com/office/drawing/2014/main" id="{6E0B160C-14C0-4DFE-90CA-1AF0E6305B1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4413979A-EA27-4ADF-B576-7D3AC62B34E1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7D1DAB0C-D9FD-40B2-908B-E3986579EF5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3EE68F01-A37A-42F2-8324-E76BFB877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5053F1F1-65A9-415B-8ECC-4826615DF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AC6545A0-17C1-433E-9FF2-00D55DE41E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8D2FCA90-75C0-47A6-BF17-E41CF37C8AC0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85C4028-992F-4DA3-A61F-5670FDF2C46A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9F77F6CE-68F1-4754-A902-469CF431C94C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Extra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FEE08CCC-3428-4311-8A24-D08BD07281D0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E383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Alt. 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2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hthoek 213">
            <a:extLst>
              <a:ext uri="{FF2B5EF4-FFF2-40B4-BE49-F238E27FC236}">
                <a16:creationId xmlns:a16="http://schemas.microsoft.com/office/drawing/2014/main" id="{3EDB7FE1-5C9B-4730-941F-86E78E497C71}"/>
              </a:ext>
            </a:extLst>
          </p:cNvPr>
          <p:cNvSpPr/>
          <p:nvPr userDrawn="1"/>
        </p:nvSpPr>
        <p:spPr>
          <a:xfrm>
            <a:off x="0" y="6339138"/>
            <a:ext cx="12192000" cy="518862"/>
          </a:xfrm>
          <a:prstGeom prst="rect">
            <a:avLst/>
          </a:prstGeom>
          <a:solidFill>
            <a:srgbClr val="F4F4F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4487" y="514083"/>
            <a:ext cx="1111000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53" name="Freeform 73">
            <a:extLst>
              <a:ext uri="{FF2B5EF4-FFF2-40B4-BE49-F238E27FC236}">
                <a16:creationId xmlns:a16="http://schemas.microsoft.com/office/drawing/2014/main" id="{B75868DE-90D9-4AAD-95C8-3AF698D7E19E}"/>
              </a:ext>
            </a:extLst>
          </p:cNvPr>
          <p:cNvSpPr>
            <a:spLocks/>
          </p:cNvSpPr>
          <p:nvPr userDrawn="1"/>
        </p:nvSpPr>
        <p:spPr bwMode="auto">
          <a:xfrm>
            <a:off x="11065098" y="6121417"/>
            <a:ext cx="722391" cy="440484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097101" cy="4046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 err="1"/>
              <a:t>Bullet</a:t>
            </a:r>
            <a:r>
              <a:rPr lang="nl-NL"/>
              <a:t> extra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25118" y="6147547"/>
            <a:ext cx="439477" cy="37836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ctr">
              <a:defRPr sz="12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7514" y="-95479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 template</a:t>
            </a:r>
          </a:p>
        </p:txBody>
      </p:sp>
      <p:sp>
        <p:nvSpPr>
          <p:cNvPr id="98" name="Rechthoek 97">
            <a:extLst>
              <a:ext uri="{FF2B5EF4-FFF2-40B4-BE49-F238E27FC236}">
                <a16:creationId xmlns:a16="http://schemas.microsoft.com/office/drawing/2014/main" id="{8D1144AA-8EBD-49F0-A557-A0F62D444DDC}"/>
              </a:ext>
            </a:extLst>
          </p:cNvPr>
          <p:cNvSpPr/>
          <p:nvPr userDrawn="1"/>
        </p:nvSpPr>
        <p:spPr>
          <a:xfrm>
            <a:off x="0" y="0"/>
            <a:ext cx="12192000" cy="175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0" name="Groep 99" hidden="1">
            <a:extLst>
              <a:ext uri="{FF2B5EF4-FFF2-40B4-BE49-F238E27FC236}">
                <a16:creationId xmlns:a16="http://schemas.microsoft.com/office/drawing/2014/main" id="{8D51CB8F-7CA4-4C72-8C4B-C762EE70AF34}"/>
              </a:ext>
            </a:extLst>
          </p:cNvPr>
          <p:cNvGrpSpPr/>
          <p:nvPr userDrawn="1"/>
        </p:nvGrpSpPr>
        <p:grpSpPr>
          <a:xfrm>
            <a:off x="-1516174" y="-4298875"/>
            <a:ext cx="13706774" cy="13516304"/>
            <a:chOff x="-1516174" y="-4298875"/>
            <a:chExt cx="13706774" cy="13516304"/>
          </a:xfrm>
        </p:grpSpPr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EA4B00C9-A8AD-4163-A5F7-B0A42FD5D6D4}"/>
                </a:ext>
              </a:extLst>
            </p:cNvPr>
            <p:cNvGrpSpPr/>
            <p:nvPr userDrawn="1"/>
          </p:nvGrpSpPr>
          <p:grpSpPr>
            <a:xfrm>
              <a:off x="-1516174" y="1196417"/>
              <a:ext cx="13516304" cy="5661583"/>
              <a:chOff x="-1516174" y="1196417"/>
              <a:chExt cx="13516304" cy="5661583"/>
            </a:xfrm>
          </p:grpSpPr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DD196E50-DBFD-4579-9158-EFD0B7F9F034}"/>
                  </a:ext>
                </a:extLst>
              </p:cNvPr>
              <p:cNvGrpSpPr/>
              <p:nvPr userDrawn="1"/>
            </p:nvGrpSpPr>
            <p:grpSpPr>
              <a:xfrm rot="10800000">
                <a:off x="-1516174" y="1196417"/>
                <a:ext cx="13516304" cy="365638"/>
                <a:chOff x="-294290" y="-115608"/>
                <a:chExt cx="13516304" cy="365638"/>
              </a:xfrm>
            </p:grpSpPr>
            <p:cxnSp>
              <p:nvCxnSpPr>
                <p:cNvPr id="178" name="Rechte verbindingslijn 177">
                  <a:extLst>
                    <a:ext uri="{FF2B5EF4-FFF2-40B4-BE49-F238E27FC236}">
                      <a16:creationId xmlns:a16="http://schemas.microsoft.com/office/drawing/2014/main" id="{71F4F4C0-FC77-4DC1-B161-EFE36A7E1A5F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-115608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A4EF68A3-64C1-4E6E-83B1-E5C8BFA02685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250030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961AECFC-C6B9-4BF1-88D1-05D77E9F834A}"/>
                  </a:ext>
                </a:extLst>
              </p:cNvPr>
              <p:cNvGrpSpPr/>
              <p:nvPr userDrawn="1"/>
            </p:nvGrpSpPr>
            <p:grpSpPr>
              <a:xfrm rot="10800000">
                <a:off x="-1516174" y="5619242"/>
                <a:ext cx="13516304" cy="1238758"/>
                <a:chOff x="-294290" y="-115608"/>
                <a:chExt cx="13516304" cy="1238758"/>
              </a:xfrm>
            </p:grpSpPr>
            <p:cxnSp>
              <p:nvCxnSpPr>
                <p:cNvPr id="181" name="Rechte verbindingslijn 180">
                  <a:extLst>
                    <a:ext uri="{FF2B5EF4-FFF2-40B4-BE49-F238E27FC236}">
                      <a16:creationId xmlns:a16="http://schemas.microsoft.com/office/drawing/2014/main" id="{A27E4AEC-688B-4CE5-BE79-8DCBF9C35D15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-115608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Rechte verbindingslijn 181">
                  <a:extLst>
                    <a:ext uri="{FF2B5EF4-FFF2-40B4-BE49-F238E27FC236}">
                      <a16:creationId xmlns:a16="http://schemas.microsoft.com/office/drawing/2014/main" id="{EDFF4D8C-0697-4224-8766-2DC45881FEA1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250030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Rechte verbindingslijn 186">
                  <a:extLst>
                    <a:ext uri="{FF2B5EF4-FFF2-40B4-BE49-F238E27FC236}">
                      <a16:creationId xmlns:a16="http://schemas.microsoft.com/office/drawing/2014/main" id="{8B5EA8F3-8E6D-4E54-B394-45C7E133801C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757512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Rechte verbindingslijn 187">
                  <a:extLst>
                    <a:ext uri="{FF2B5EF4-FFF2-40B4-BE49-F238E27FC236}">
                      <a16:creationId xmlns:a16="http://schemas.microsoft.com/office/drawing/2014/main" id="{2006096D-3195-4317-80E7-9541E3E69900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1123150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8E1BE345-F964-4B0F-9BDB-4AA417102B3E}"/>
                </a:ext>
              </a:extLst>
            </p:cNvPr>
            <p:cNvGrpSpPr/>
            <p:nvPr userDrawn="1"/>
          </p:nvGrpSpPr>
          <p:grpSpPr>
            <a:xfrm>
              <a:off x="-1516174" y="0"/>
              <a:ext cx="13516304" cy="544743"/>
              <a:chOff x="-1516174" y="0"/>
              <a:chExt cx="13516304" cy="544743"/>
            </a:xfrm>
          </p:grpSpPr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4D64296D-3900-4C2B-BA09-D6386D2972C5}"/>
                  </a:ext>
                </a:extLst>
              </p:cNvPr>
              <p:cNvCxnSpPr/>
              <p:nvPr userDrawn="1"/>
            </p:nvCxnSpPr>
            <p:spPr>
              <a:xfrm rot="10800000">
                <a:off x="-1516174" y="544743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43046DD8-4BAD-4A4A-A95B-74BE087E0262}"/>
                  </a:ext>
                </a:extLst>
              </p:cNvPr>
              <p:cNvCxnSpPr/>
              <p:nvPr userDrawn="1"/>
            </p:nvCxnSpPr>
            <p:spPr>
              <a:xfrm rot="10800000">
                <a:off x="-1516174" y="179105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AA14B92-DC65-4EF7-9D91-71A8B17946C2}"/>
                  </a:ext>
                </a:extLst>
              </p:cNvPr>
              <p:cNvCxnSpPr/>
              <p:nvPr userDrawn="1"/>
            </p:nvCxnSpPr>
            <p:spPr>
              <a:xfrm rot="10800000">
                <a:off x="-1516174" y="0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ep 205">
              <a:extLst>
                <a:ext uri="{FF2B5EF4-FFF2-40B4-BE49-F238E27FC236}">
                  <a16:creationId xmlns:a16="http://schemas.microsoft.com/office/drawing/2014/main" id="{632E527F-DB48-4C26-BFFF-EA3CDDD01895}"/>
                </a:ext>
              </a:extLst>
            </p:cNvPr>
            <p:cNvGrpSpPr/>
            <p:nvPr userDrawn="1"/>
          </p:nvGrpSpPr>
          <p:grpSpPr>
            <a:xfrm rot="5400000">
              <a:off x="-6496762" y="2186905"/>
              <a:ext cx="13516304" cy="544743"/>
              <a:chOff x="-1516174" y="0"/>
              <a:chExt cx="13516304" cy="544743"/>
            </a:xfrm>
          </p:grpSpPr>
          <p:cxnSp>
            <p:nvCxnSpPr>
              <p:cNvPr id="207" name="Rechte verbindingslijn 206">
                <a:extLst>
                  <a:ext uri="{FF2B5EF4-FFF2-40B4-BE49-F238E27FC236}">
                    <a16:creationId xmlns:a16="http://schemas.microsoft.com/office/drawing/2014/main" id="{EFE56208-D210-4B52-B878-0C8180BFB35D}"/>
                  </a:ext>
                </a:extLst>
              </p:cNvPr>
              <p:cNvCxnSpPr/>
              <p:nvPr userDrawn="1"/>
            </p:nvCxnSpPr>
            <p:spPr>
              <a:xfrm rot="10800000">
                <a:off x="-1516174" y="544743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Rechte verbindingslijn 207">
                <a:extLst>
                  <a:ext uri="{FF2B5EF4-FFF2-40B4-BE49-F238E27FC236}">
                    <a16:creationId xmlns:a16="http://schemas.microsoft.com/office/drawing/2014/main" id="{3453F529-8C97-40AA-9AF4-5BFA8643C721}"/>
                  </a:ext>
                </a:extLst>
              </p:cNvPr>
              <p:cNvCxnSpPr/>
              <p:nvPr userDrawn="1"/>
            </p:nvCxnSpPr>
            <p:spPr>
              <a:xfrm rot="10800000">
                <a:off x="-1516174" y="179105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Rechte verbindingslijn 208">
                <a:extLst>
                  <a:ext uri="{FF2B5EF4-FFF2-40B4-BE49-F238E27FC236}">
                    <a16:creationId xmlns:a16="http://schemas.microsoft.com/office/drawing/2014/main" id="{EAEEC65E-1EAA-4AF6-86A9-154528DCB3F8}"/>
                  </a:ext>
                </a:extLst>
              </p:cNvPr>
              <p:cNvCxnSpPr/>
              <p:nvPr userDrawn="1"/>
            </p:nvCxnSpPr>
            <p:spPr>
              <a:xfrm rot="10800000">
                <a:off x="-1516174" y="0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ep 209">
              <a:extLst>
                <a:ext uri="{FF2B5EF4-FFF2-40B4-BE49-F238E27FC236}">
                  <a16:creationId xmlns:a16="http://schemas.microsoft.com/office/drawing/2014/main" id="{C3437C25-2836-4F47-9505-ADE6C31077BA}"/>
                </a:ext>
              </a:extLst>
            </p:cNvPr>
            <p:cNvGrpSpPr/>
            <p:nvPr userDrawn="1"/>
          </p:nvGrpSpPr>
          <p:grpSpPr>
            <a:xfrm rot="5400000">
              <a:off x="5160077" y="2186905"/>
              <a:ext cx="13516304" cy="544743"/>
              <a:chOff x="-1516174" y="0"/>
              <a:chExt cx="13516304" cy="544743"/>
            </a:xfrm>
          </p:grpSpPr>
          <p:cxnSp>
            <p:nvCxnSpPr>
              <p:cNvPr id="211" name="Rechte verbindingslijn 210">
                <a:extLst>
                  <a:ext uri="{FF2B5EF4-FFF2-40B4-BE49-F238E27FC236}">
                    <a16:creationId xmlns:a16="http://schemas.microsoft.com/office/drawing/2014/main" id="{8DCA3DD5-39FE-4757-A09B-3A8D3B796A62}"/>
                  </a:ext>
                </a:extLst>
              </p:cNvPr>
              <p:cNvCxnSpPr/>
              <p:nvPr userDrawn="1"/>
            </p:nvCxnSpPr>
            <p:spPr>
              <a:xfrm rot="10800000">
                <a:off x="-1516174" y="544743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Rechte verbindingslijn 211">
                <a:extLst>
                  <a:ext uri="{FF2B5EF4-FFF2-40B4-BE49-F238E27FC236}">
                    <a16:creationId xmlns:a16="http://schemas.microsoft.com/office/drawing/2014/main" id="{2235CD36-2B33-4564-A6DB-AED6E23DC568}"/>
                  </a:ext>
                </a:extLst>
              </p:cNvPr>
              <p:cNvCxnSpPr/>
              <p:nvPr userDrawn="1"/>
            </p:nvCxnSpPr>
            <p:spPr>
              <a:xfrm rot="10800000">
                <a:off x="-1516174" y="179105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Rechte verbindingslijn 212">
                <a:extLst>
                  <a:ext uri="{FF2B5EF4-FFF2-40B4-BE49-F238E27FC236}">
                    <a16:creationId xmlns:a16="http://schemas.microsoft.com/office/drawing/2014/main" id="{1B8555E4-1A64-4148-9B9E-36319E8E6EFE}"/>
                  </a:ext>
                </a:extLst>
              </p:cNvPr>
              <p:cNvCxnSpPr/>
              <p:nvPr userDrawn="1"/>
            </p:nvCxnSpPr>
            <p:spPr>
              <a:xfrm rot="10800000">
                <a:off x="-1516174" y="0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2" name="Afbeelding 111">
            <a:extLst>
              <a:ext uri="{FF2B5EF4-FFF2-40B4-BE49-F238E27FC236}">
                <a16:creationId xmlns:a16="http://schemas.microsoft.com/office/drawing/2014/main" id="{3787A7BF-5906-4617-97D6-DA5E72CEDD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3076" y="5781675"/>
            <a:ext cx="1320073" cy="92189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29E13F-D197-47CB-A272-262A18B8D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1166" y="86697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48513CED-4BC8-BB45-C0A9-DACAB76947D2}"/>
              </a:ext>
            </a:extLst>
          </p:cNvPr>
          <p:cNvGrpSpPr/>
          <p:nvPr userDrawn="1"/>
        </p:nvGrpSpPr>
        <p:grpSpPr>
          <a:xfrm>
            <a:off x="9112026" y="-756893"/>
            <a:ext cx="3079975" cy="690457"/>
            <a:chOff x="9112026" y="-756893"/>
            <a:chExt cx="3079975" cy="690457"/>
          </a:xfrm>
        </p:grpSpPr>
        <p:sp>
          <p:nvSpPr>
            <p:cNvPr id="20" name="Freeform 73">
              <a:extLst>
                <a:ext uri="{FF2B5EF4-FFF2-40B4-BE49-F238E27FC236}">
                  <a16:creationId xmlns:a16="http://schemas.microsoft.com/office/drawing/2014/main" id="{63299E1F-BA31-CB0C-F4E4-35E989D94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12026" y="-412720"/>
              <a:ext cx="438779" cy="267549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C08263D8-A687-1057-740E-88E568EC5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0305" y="-491456"/>
              <a:ext cx="300419" cy="425020"/>
            </a:xfrm>
            <a:custGeom>
              <a:avLst/>
              <a:gdLst>
                <a:gd name="T0" fmla="*/ 4 w 165"/>
                <a:gd name="T1" fmla="*/ 78 h 233"/>
                <a:gd name="T2" fmla="*/ 0 w 165"/>
                <a:gd name="T3" fmla="*/ 105 h 233"/>
                <a:gd name="T4" fmla="*/ 57 w 165"/>
                <a:gd name="T5" fmla="*/ 208 h 233"/>
                <a:gd name="T6" fmla="*/ 155 w 165"/>
                <a:gd name="T7" fmla="*/ 80 h 233"/>
                <a:gd name="T8" fmla="*/ 157 w 165"/>
                <a:gd name="T9" fmla="*/ 73 h 233"/>
                <a:gd name="T10" fmla="*/ 82 w 165"/>
                <a:gd name="T11" fmla="*/ 18 h 233"/>
                <a:gd name="T12" fmla="*/ 4 w 165"/>
                <a:gd name="T13" fmla="*/ 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33">
                  <a:moveTo>
                    <a:pt x="4" y="78"/>
                  </a:moveTo>
                  <a:cubicBezTo>
                    <a:pt x="1" y="88"/>
                    <a:pt x="0" y="97"/>
                    <a:pt x="0" y="105"/>
                  </a:cubicBezTo>
                  <a:cubicBezTo>
                    <a:pt x="0" y="130"/>
                    <a:pt x="21" y="182"/>
                    <a:pt x="57" y="208"/>
                  </a:cubicBezTo>
                  <a:cubicBezTo>
                    <a:pt x="93" y="233"/>
                    <a:pt x="148" y="93"/>
                    <a:pt x="155" y="80"/>
                  </a:cubicBezTo>
                  <a:cubicBezTo>
                    <a:pt x="156" y="78"/>
                    <a:pt x="157" y="75"/>
                    <a:pt x="157" y="73"/>
                  </a:cubicBezTo>
                  <a:cubicBezTo>
                    <a:pt x="165" y="46"/>
                    <a:pt x="152" y="0"/>
                    <a:pt x="82" y="18"/>
                  </a:cubicBezTo>
                  <a:cubicBezTo>
                    <a:pt x="28" y="32"/>
                    <a:pt x="10" y="56"/>
                    <a:pt x="4" y="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75">
              <a:extLst>
                <a:ext uri="{FF2B5EF4-FFF2-40B4-BE49-F238E27FC236}">
                  <a16:creationId xmlns:a16="http://schemas.microsoft.com/office/drawing/2014/main" id="{2E643C1E-F338-6388-D12E-69EB18E7A3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92642" y="-435653"/>
              <a:ext cx="382212" cy="360808"/>
            </a:xfrm>
            <a:custGeom>
              <a:avLst/>
              <a:gdLst>
                <a:gd name="T0" fmla="*/ 179 w 210"/>
                <a:gd name="T1" fmla="*/ 30 h 198"/>
                <a:gd name="T2" fmla="*/ 156 w 210"/>
                <a:gd name="T3" fmla="*/ 15 h 198"/>
                <a:gd name="T4" fmla="*/ 39 w 210"/>
                <a:gd name="T5" fmla="*/ 21 h 198"/>
                <a:gd name="T6" fmla="*/ 111 w 210"/>
                <a:gd name="T7" fmla="*/ 165 h 198"/>
                <a:gd name="T8" fmla="*/ 117 w 210"/>
                <a:gd name="T9" fmla="*/ 171 h 198"/>
                <a:gd name="T10" fmla="*/ 199 w 210"/>
                <a:gd name="T11" fmla="*/ 126 h 198"/>
                <a:gd name="T12" fmla="*/ 179 w 210"/>
                <a:gd name="T1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98">
                  <a:moveTo>
                    <a:pt x="179" y="30"/>
                  </a:moveTo>
                  <a:cubicBezTo>
                    <a:pt x="172" y="23"/>
                    <a:pt x="163" y="19"/>
                    <a:pt x="156" y="15"/>
                  </a:cubicBezTo>
                  <a:cubicBezTo>
                    <a:pt x="133" y="4"/>
                    <a:pt x="78" y="0"/>
                    <a:pt x="39" y="21"/>
                  </a:cubicBezTo>
                  <a:cubicBezTo>
                    <a:pt x="0" y="42"/>
                    <a:pt x="102" y="153"/>
                    <a:pt x="111" y="165"/>
                  </a:cubicBezTo>
                  <a:cubicBezTo>
                    <a:pt x="113" y="167"/>
                    <a:pt x="115" y="169"/>
                    <a:pt x="117" y="171"/>
                  </a:cubicBezTo>
                  <a:cubicBezTo>
                    <a:pt x="137" y="189"/>
                    <a:pt x="184" y="198"/>
                    <a:pt x="199" y="126"/>
                  </a:cubicBezTo>
                  <a:cubicBezTo>
                    <a:pt x="210" y="73"/>
                    <a:pt x="196" y="45"/>
                    <a:pt x="179" y="3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76">
              <a:extLst>
                <a:ext uri="{FF2B5EF4-FFF2-40B4-BE49-F238E27FC236}">
                  <a16:creationId xmlns:a16="http://schemas.microsoft.com/office/drawing/2014/main" id="{9FE2A7FC-50AB-CB44-5C0B-CD8CE31A60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2123" y="-491456"/>
              <a:ext cx="383741" cy="371510"/>
            </a:xfrm>
            <a:custGeom>
              <a:avLst/>
              <a:gdLst>
                <a:gd name="T0" fmla="*/ 167 w 211"/>
                <a:gd name="T1" fmla="*/ 179 h 204"/>
                <a:gd name="T2" fmla="*/ 185 w 211"/>
                <a:gd name="T3" fmla="*/ 158 h 204"/>
                <a:gd name="T4" fmla="*/ 195 w 211"/>
                <a:gd name="T5" fmla="*/ 41 h 204"/>
                <a:gd name="T6" fmla="*/ 43 w 211"/>
                <a:gd name="T7" fmla="*/ 93 h 204"/>
                <a:gd name="T8" fmla="*/ 37 w 211"/>
                <a:gd name="T9" fmla="*/ 98 h 204"/>
                <a:gd name="T10" fmla="*/ 69 w 211"/>
                <a:gd name="T11" fmla="*/ 185 h 204"/>
                <a:gd name="T12" fmla="*/ 167 w 211"/>
                <a:gd name="T13" fmla="*/ 17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04">
                  <a:moveTo>
                    <a:pt x="167" y="179"/>
                  </a:moveTo>
                  <a:cubicBezTo>
                    <a:pt x="175" y="173"/>
                    <a:pt x="181" y="165"/>
                    <a:pt x="185" y="158"/>
                  </a:cubicBezTo>
                  <a:cubicBezTo>
                    <a:pt x="199" y="137"/>
                    <a:pt x="211" y="83"/>
                    <a:pt x="195" y="41"/>
                  </a:cubicBezTo>
                  <a:cubicBezTo>
                    <a:pt x="180" y="0"/>
                    <a:pt x="56" y="86"/>
                    <a:pt x="43" y="93"/>
                  </a:cubicBezTo>
                  <a:cubicBezTo>
                    <a:pt x="41" y="94"/>
                    <a:pt x="39" y="96"/>
                    <a:pt x="37" y="98"/>
                  </a:cubicBezTo>
                  <a:cubicBezTo>
                    <a:pt x="15" y="115"/>
                    <a:pt x="0" y="160"/>
                    <a:pt x="69" y="185"/>
                  </a:cubicBezTo>
                  <a:cubicBezTo>
                    <a:pt x="121" y="204"/>
                    <a:pt x="149" y="194"/>
                    <a:pt x="167" y="1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73">
              <a:extLst>
                <a:ext uri="{FF2B5EF4-FFF2-40B4-BE49-F238E27FC236}">
                  <a16:creationId xmlns:a16="http://schemas.microsoft.com/office/drawing/2014/main" id="{EC2EEE0C-C74A-4923-7385-D76BAC8B94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9913" y="-425673"/>
              <a:ext cx="438779" cy="267548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rgbClr val="EDF9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1208B72B-B7CE-25B4-BDB1-8174F05D2023}"/>
                </a:ext>
              </a:extLst>
            </p:cNvPr>
            <p:cNvGrpSpPr/>
            <p:nvPr userDrawn="1"/>
          </p:nvGrpSpPr>
          <p:grpSpPr>
            <a:xfrm>
              <a:off x="9161116" y="-756893"/>
              <a:ext cx="1646226" cy="273133"/>
              <a:chOff x="10018366" y="-756893"/>
              <a:chExt cx="1646226" cy="273133"/>
            </a:xfrm>
          </p:grpSpPr>
          <p:sp>
            <p:nvSpPr>
              <p:cNvPr id="31" name="Rechteraccolade 30">
                <a:extLst>
                  <a:ext uri="{FF2B5EF4-FFF2-40B4-BE49-F238E27FC236}">
                    <a16:creationId xmlns:a16="http://schemas.microsoft.com/office/drawing/2014/main" id="{D2F37CFE-DC0C-88E6-79A7-11DC51188929}"/>
                  </a:ext>
                </a:extLst>
              </p:cNvPr>
              <p:cNvSpPr/>
              <p:nvPr userDrawn="1"/>
            </p:nvSpPr>
            <p:spPr>
              <a:xfrm rot="16200000">
                <a:off x="10797638" y="-1350713"/>
                <a:ext cx="87681" cy="1646226"/>
              </a:xfrm>
              <a:prstGeom prst="rightBrace">
                <a:avLst>
                  <a:gd name="adj1" fmla="val 47421"/>
                  <a:gd name="adj2" fmla="val 50000"/>
                </a:avLst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64E1528D-CF56-28DF-5A1C-5F123D57E456}"/>
                  </a:ext>
                </a:extLst>
              </p:cNvPr>
              <p:cNvSpPr txBox="1"/>
              <p:nvPr userDrawn="1"/>
            </p:nvSpPr>
            <p:spPr>
              <a:xfrm>
                <a:off x="10563137" y="-756893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nl-NL" sz="800" b="1">
                    <a:solidFill>
                      <a:schemeClr val="tx2"/>
                    </a:solidFill>
                  </a:rPr>
                  <a:t>Primair</a:t>
                </a: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F190087F-1BF0-F0EC-D448-6804137EA192}"/>
                </a:ext>
              </a:extLst>
            </p:cNvPr>
            <p:cNvGrpSpPr/>
            <p:nvPr userDrawn="1"/>
          </p:nvGrpSpPr>
          <p:grpSpPr>
            <a:xfrm>
              <a:off x="10948210" y="-756893"/>
              <a:ext cx="1243791" cy="273132"/>
              <a:chOff x="10229144" y="-756893"/>
              <a:chExt cx="4100619" cy="273132"/>
            </a:xfrm>
          </p:grpSpPr>
          <p:sp>
            <p:nvSpPr>
              <p:cNvPr id="29" name="Rechteraccolade 28">
                <a:extLst>
                  <a:ext uri="{FF2B5EF4-FFF2-40B4-BE49-F238E27FC236}">
                    <a16:creationId xmlns:a16="http://schemas.microsoft.com/office/drawing/2014/main" id="{F190F34E-98C5-A00D-4C97-FB0F3CD2D440}"/>
                  </a:ext>
                </a:extLst>
              </p:cNvPr>
              <p:cNvSpPr/>
              <p:nvPr userDrawn="1"/>
            </p:nvSpPr>
            <p:spPr>
              <a:xfrm rot="16200000">
                <a:off x="12235613" y="-2577911"/>
                <a:ext cx="87681" cy="4100619"/>
              </a:xfrm>
              <a:prstGeom prst="rightBrace">
                <a:avLst>
                  <a:gd name="adj1" fmla="val 47421"/>
                  <a:gd name="adj2" fmla="val 50000"/>
                </a:avLst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038428CD-6EE0-696F-EB87-6373C54BBDB6}"/>
                  </a:ext>
                </a:extLst>
              </p:cNvPr>
              <p:cNvSpPr txBox="1"/>
              <p:nvPr userDrawn="1"/>
            </p:nvSpPr>
            <p:spPr>
              <a:xfrm>
                <a:off x="11142074" y="-756893"/>
                <a:ext cx="2299990" cy="2154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nl-NL" sz="800" b="1">
                    <a:solidFill>
                      <a:schemeClr val="tx2"/>
                    </a:solidFill>
                  </a:rPr>
                  <a:t>Secundair</a:t>
                </a:r>
              </a:p>
            </p:txBody>
          </p:sp>
        </p:grp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10EC77B8-6744-E28D-1839-12DBF3CCA703}"/>
                </a:ext>
              </a:extLst>
            </p:cNvPr>
            <p:cNvSpPr>
              <a:spLocks/>
            </p:cNvSpPr>
            <p:nvPr userDrawn="1"/>
          </p:nvSpPr>
          <p:spPr bwMode="auto">
            <a:xfrm rot="2700000">
              <a:off x="11379969" y="-425673"/>
              <a:ext cx="438779" cy="267548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rgbClr val="F2F6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73">
              <a:extLst>
                <a:ext uri="{FF2B5EF4-FFF2-40B4-BE49-F238E27FC236}">
                  <a16:creationId xmlns:a16="http://schemas.microsoft.com/office/drawing/2014/main" id="{B14A15CC-EFFE-0B13-383A-1AA3B525D2C7}"/>
                </a:ext>
              </a:extLst>
            </p:cNvPr>
            <p:cNvSpPr>
              <a:spLocks/>
            </p:cNvSpPr>
            <p:nvPr userDrawn="1"/>
          </p:nvSpPr>
          <p:spPr bwMode="auto">
            <a:xfrm rot="17100000">
              <a:off x="11806212" y="-425673"/>
              <a:ext cx="438779" cy="267548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rgbClr val="F8FA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4050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24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SzPct val="100000"/>
        <a:buFontTx/>
        <a:buBlip>
          <a:blip r:embed="rId4"/>
        </a:buBlip>
        <a:defRPr sz="1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33400" indent="-26987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Tx/>
        <a:buBlip>
          <a:blip r:embed="rId5"/>
        </a:buBlip>
        <a:defRPr sz="1600" i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070C0"/>
        </a:buClr>
        <a:buSzPct val="85000"/>
        <a:buFont typeface="Arial" panose="020B0604020202020204" pitchFamily="34" charset="0"/>
        <a:buNone/>
        <a:defRPr sz="1600" i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kern="1200" cap="none" spc="30" baseline="0">
          <a:solidFill>
            <a:schemeClr val="accent2"/>
          </a:solidFill>
          <a:latin typeface="+mn-lt"/>
          <a:ea typeface="+mn-ea"/>
          <a:cs typeface="Calibri" panose="020F0502020204030204" pitchFamily="34" charset="0"/>
        </a:defRPr>
      </a:lvl4pPr>
      <a:lvl5pPr marL="263525" indent="-26352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Font typeface="+mj-lt"/>
        <a:buAutoNum type="arabicPeriod"/>
        <a:defRPr sz="1600" i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538163" indent="-27463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 b="0" i="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61938" indent="-26193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Tx/>
        <a:buBlip>
          <a:blip r:embed="rId6"/>
        </a:buBlip>
        <a:defRPr sz="1600" b="0" i="0" kern="1200">
          <a:solidFill>
            <a:schemeClr val="accent4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i="1" kern="1200">
          <a:solidFill>
            <a:schemeClr val="accent6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kern="1200" cap="none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776">
          <p15:clr>
            <a:srgbClr val="F26B43"/>
          </p15:clr>
        </p15:guide>
        <p15:guide id="3" orient="horz" pos="1002">
          <p15:clr>
            <a:srgbClr val="F26B43"/>
          </p15:clr>
        </p15:guide>
        <p15:guide id="5" orient="horz" pos="39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hthoek 213">
            <a:extLst>
              <a:ext uri="{FF2B5EF4-FFF2-40B4-BE49-F238E27FC236}">
                <a16:creationId xmlns:a16="http://schemas.microsoft.com/office/drawing/2014/main" id="{3EDB7FE1-5C9B-4730-941F-86E78E497C71}"/>
              </a:ext>
            </a:extLst>
          </p:cNvPr>
          <p:cNvSpPr/>
          <p:nvPr userDrawn="1"/>
        </p:nvSpPr>
        <p:spPr>
          <a:xfrm>
            <a:off x="0" y="6339138"/>
            <a:ext cx="12192000" cy="518862"/>
          </a:xfrm>
          <a:prstGeom prst="rect">
            <a:avLst/>
          </a:prstGeom>
          <a:solidFill>
            <a:srgbClr val="F4F4F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7" name="Freeform 73">
            <a:extLst>
              <a:ext uri="{FF2B5EF4-FFF2-40B4-BE49-F238E27FC236}">
                <a16:creationId xmlns:a16="http://schemas.microsoft.com/office/drawing/2014/main" id="{150D42D2-B191-46CE-A19E-2027770830A2}"/>
              </a:ext>
            </a:extLst>
          </p:cNvPr>
          <p:cNvSpPr>
            <a:spLocks/>
          </p:cNvSpPr>
          <p:nvPr userDrawn="1"/>
        </p:nvSpPr>
        <p:spPr bwMode="auto">
          <a:xfrm>
            <a:off x="11065098" y="6121417"/>
            <a:ext cx="722391" cy="440484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4487" y="514083"/>
            <a:ext cx="1111000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097101" cy="4046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 err="1"/>
              <a:t>Bullet</a:t>
            </a:r>
            <a:r>
              <a:rPr lang="nl-NL"/>
              <a:t> extra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25118" y="6147547"/>
            <a:ext cx="439477" cy="37836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ctr">
              <a:defRPr sz="1200" b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7514" y="-95479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PowerPoint template</a:t>
            </a:r>
          </a:p>
        </p:txBody>
      </p:sp>
      <p:sp>
        <p:nvSpPr>
          <p:cNvPr id="98" name="Rechthoek 97">
            <a:extLst>
              <a:ext uri="{FF2B5EF4-FFF2-40B4-BE49-F238E27FC236}">
                <a16:creationId xmlns:a16="http://schemas.microsoft.com/office/drawing/2014/main" id="{8D1144AA-8EBD-49F0-A557-A0F62D444DDC}"/>
              </a:ext>
            </a:extLst>
          </p:cNvPr>
          <p:cNvSpPr/>
          <p:nvPr userDrawn="1"/>
        </p:nvSpPr>
        <p:spPr>
          <a:xfrm>
            <a:off x="0" y="0"/>
            <a:ext cx="12192000" cy="175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64" name="Group 79">
            <a:extLst>
              <a:ext uri="{FF2B5EF4-FFF2-40B4-BE49-F238E27FC236}">
                <a16:creationId xmlns:a16="http://schemas.microsoft.com/office/drawing/2014/main" id="{4EE41086-87FD-47EC-A63D-7ABECF45B54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90830" y="5780722"/>
            <a:ext cx="1320346" cy="922020"/>
            <a:chOff x="185" y="3643"/>
            <a:chExt cx="832" cy="581"/>
          </a:xfrm>
        </p:grpSpPr>
        <p:sp>
          <p:nvSpPr>
            <p:cNvPr id="265" name="AutoShape 78">
              <a:extLst>
                <a:ext uri="{FF2B5EF4-FFF2-40B4-BE49-F238E27FC236}">
                  <a16:creationId xmlns:a16="http://schemas.microsoft.com/office/drawing/2014/main" id="{0CE0C9A0-E2CA-4600-BFB1-FC04E5B54F3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5" y="3643"/>
              <a:ext cx="832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6" name="Freeform 80">
              <a:extLst>
                <a:ext uri="{FF2B5EF4-FFF2-40B4-BE49-F238E27FC236}">
                  <a16:creationId xmlns:a16="http://schemas.microsoft.com/office/drawing/2014/main" id="{E353DE89-D819-4B56-A5F8-67F4515024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7" y="4005"/>
              <a:ext cx="383" cy="220"/>
            </a:xfrm>
            <a:custGeom>
              <a:avLst/>
              <a:gdLst>
                <a:gd name="T0" fmla="*/ 350 w 507"/>
                <a:gd name="T1" fmla="*/ 76 h 290"/>
                <a:gd name="T2" fmla="*/ 184 w 507"/>
                <a:gd name="T3" fmla="*/ 152 h 290"/>
                <a:gd name="T4" fmla="*/ 149 w 507"/>
                <a:gd name="T5" fmla="*/ 149 h 290"/>
                <a:gd name="T6" fmla="*/ 42 w 507"/>
                <a:gd name="T7" fmla="*/ 100 h 290"/>
                <a:gd name="T8" fmla="*/ 0 w 507"/>
                <a:gd name="T9" fmla="*/ 92 h 290"/>
                <a:gd name="T10" fmla="*/ 121 w 507"/>
                <a:gd name="T11" fmla="*/ 255 h 290"/>
                <a:gd name="T12" fmla="*/ 292 w 507"/>
                <a:gd name="T13" fmla="*/ 290 h 290"/>
                <a:gd name="T14" fmla="*/ 458 w 507"/>
                <a:gd name="T15" fmla="*/ 256 h 290"/>
                <a:gd name="T16" fmla="*/ 441 w 507"/>
                <a:gd name="T17" fmla="*/ 79 h 290"/>
                <a:gd name="T18" fmla="*/ 400 w 507"/>
                <a:gd name="T19" fmla="*/ 119 h 290"/>
                <a:gd name="T20" fmla="*/ 363 w 507"/>
                <a:gd name="T21" fmla="*/ 94 h 290"/>
                <a:gd name="T22" fmla="*/ 350 w 507"/>
                <a:gd name="T23" fmla="*/ 76 h 290"/>
                <a:gd name="T24" fmla="*/ 393 w 507"/>
                <a:gd name="T25" fmla="*/ 0 h 290"/>
                <a:gd name="T26" fmla="*/ 385 w 507"/>
                <a:gd name="T27" fmla="*/ 21 h 290"/>
                <a:gd name="T28" fmla="*/ 388 w 507"/>
                <a:gd name="T29" fmla="*/ 21 h 290"/>
                <a:gd name="T30" fmla="*/ 398 w 507"/>
                <a:gd name="T31" fmla="*/ 22 h 290"/>
                <a:gd name="T32" fmla="*/ 401 w 507"/>
                <a:gd name="T33" fmla="*/ 22 h 290"/>
                <a:gd name="T34" fmla="*/ 408 w 507"/>
                <a:gd name="T35" fmla="*/ 22 h 290"/>
                <a:gd name="T36" fmla="*/ 393 w 507"/>
                <a:gd name="T3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7" h="290">
                  <a:moveTo>
                    <a:pt x="350" y="76"/>
                  </a:moveTo>
                  <a:cubicBezTo>
                    <a:pt x="308" y="123"/>
                    <a:pt x="248" y="152"/>
                    <a:pt x="184" y="152"/>
                  </a:cubicBezTo>
                  <a:cubicBezTo>
                    <a:pt x="172" y="152"/>
                    <a:pt x="161" y="151"/>
                    <a:pt x="149" y="149"/>
                  </a:cubicBezTo>
                  <a:cubicBezTo>
                    <a:pt x="108" y="142"/>
                    <a:pt x="71" y="125"/>
                    <a:pt x="42" y="100"/>
                  </a:cubicBezTo>
                  <a:cubicBezTo>
                    <a:pt x="28" y="98"/>
                    <a:pt x="14" y="95"/>
                    <a:pt x="0" y="92"/>
                  </a:cubicBezTo>
                  <a:cubicBezTo>
                    <a:pt x="14" y="190"/>
                    <a:pt x="76" y="231"/>
                    <a:pt x="121" y="255"/>
                  </a:cubicBezTo>
                  <a:cubicBezTo>
                    <a:pt x="156" y="275"/>
                    <a:pt x="221" y="290"/>
                    <a:pt x="292" y="290"/>
                  </a:cubicBezTo>
                  <a:cubicBezTo>
                    <a:pt x="348" y="290"/>
                    <a:pt x="407" y="280"/>
                    <a:pt x="458" y="256"/>
                  </a:cubicBezTo>
                  <a:cubicBezTo>
                    <a:pt x="507" y="232"/>
                    <a:pt x="485" y="158"/>
                    <a:pt x="441" y="79"/>
                  </a:cubicBezTo>
                  <a:cubicBezTo>
                    <a:pt x="440" y="101"/>
                    <a:pt x="422" y="119"/>
                    <a:pt x="400" y="119"/>
                  </a:cubicBezTo>
                  <a:cubicBezTo>
                    <a:pt x="383" y="119"/>
                    <a:pt x="369" y="109"/>
                    <a:pt x="363" y="94"/>
                  </a:cubicBezTo>
                  <a:cubicBezTo>
                    <a:pt x="357" y="90"/>
                    <a:pt x="352" y="83"/>
                    <a:pt x="350" y="76"/>
                  </a:cubicBezTo>
                  <a:moveTo>
                    <a:pt x="393" y="0"/>
                  </a:moveTo>
                  <a:cubicBezTo>
                    <a:pt x="391" y="7"/>
                    <a:pt x="388" y="14"/>
                    <a:pt x="385" y="21"/>
                  </a:cubicBezTo>
                  <a:cubicBezTo>
                    <a:pt x="386" y="21"/>
                    <a:pt x="387" y="21"/>
                    <a:pt x="388" y="21"/>
                  </a:cubicBezTo>
                  <a:cubicBezTo>
                    <a:pt x="391" y="21"/>
                    <a:pt x="395" y="21"/>
                    <a:pt x="398" y="22"/>
                  </a:cubicBezTo>
                  <a:cubicBezTo>
                    <a:pt x="399" y="22"/>
                    <a:pt x="400" y="22"/>
                    <a:pt x="401" y="22"/>
                  </a:cubicBezTo>
                  <a:cubicBezTo>
                    <a:pt x="404" y="22"/>
                    <a:pt x="406" y="22"/>
                    <a:pt x="408" y="22"/>
                  </a:cubicBezTo>
                  <a:cubicBezTo>
                    <a:pt x="403" y="15"/>
                    <a:pt x="398" y="7"/>
                    <a:pt x="393" y="0"/>
                  </a:cubicBezTo>
                </a:path>
              </a:pathLst>
            </a:custGeom>
            <a:solidFill>
              <a:srgbClr val="66C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7" name="Freeform 81">
              <a:extLst>
                <a:ext uri="{FF2B5EF4-FFF2-40B4-BE49-F238E27FC236}">
                  <a16:creationId xmlns:a16="http://schemas.microsoft.com/office/drawing/2014/main" id="{72222F92-7475-4D4B-A0F7-9CE4F7CFB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9" y="3784"/>
              <a:ext cx="241" cy="291"/>
            </a:xfrm>
            <a:custGeom>
              <a:avLst/>
              <a:gdLst>
                <a:gd name="T0" fmla="*/ 319 w 319"/>
                <a:gd name="T1" fmla="*/ 0 h 384"/>
                <a:gd name="T2" fmla="*/ 263 w 319"/>
                <a:gd name="T3" fmla="*/ 11 h 384"/>
                <a:gd name="T4" fmla="*/ 24 w 319"/>
                <a:gd name="T5" fmla="*/ 249 h 384"/>
                <a:gd name="T6" fmla="*/ 248 w 319"/>
                <a:gd name="T7" fmla="*/ 384 h 384"/>
                <a:gd name="T8" fmla="*/ 245 w 319"/>
                <a:gd name="T9" fmla="*/ 341 h 384"/>
                <a:gd name="T10" fmla="*/ 213 w 319"/>
                <a:gd name="T11" fmla="*/ 188 h 384"/>
                <a:gd name="T12" fmla="*/ 313 w 319"/>
                <a:gd name="T13" fmla="*/ 35 h 384"/>
                <a:gd name="T14" fmla="*/ 319 w 319"/>
                <a:gd name="T1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384">
                  <a:moveTo>
                    <a:pt x="319" y="0"/>
                  </a:moveTo>
                  <a:cubicBezTo>
                    <a:pt x="298" y="2"/>
                    <a:pt x="279" y="7"/>
                    <a:pt x="263" y="11"/>
                  </a:cubicBezTo>
                  <a:cubicBezTo>
                    <a:pt x="193" y="31"/>
                    <a:pt x="66" y="129"/>
                    <a:pt x="24" y="249"/>
                  </a:cubicBezTo>
                  <a:cubicBezTo>
                    <a:pt x="0" y="316"/>
                    <a:pt x="126" y="359"/>
                    <a:pt x="248" y="384"/>
                  </a:cubicBezTo>
                  <a:cubicBezTo>
                    <a:pt x="246" y="371"/>
                    <a:pt x="245" y="357"/>
                    <a:pt x="245" y="341"/>
                  </a:cubicBezTo>
                  <a:cubicBezTo>
                    <a:pt x="217" y="297"/>
                    <a:pt x="204" y="243"/>
                    <a:pt x="213" y="188"/>
                  </a:cubicBezTo>
                  <a:cubicBezTo>
                    <a:pt x="223" y="122"/>
                    <a:pt x="261" y="68"/>
                    <a:pt x="313" y="35"/>
                  </a:cubicBezTo>
                  <a:cubicBezTo>
                    <a:pt x="315" y="23"/>
                    <a:pt x="317" y="11"/>
                    <a:pt x="319" y="0"/>
                  </a:cubicBezTo>
                </a:path>
              </a:pathLst>
            </a:custGeom>
            <a:solidFill>
              <a:srgbClr val="C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8" name="Freeform 82">
              <a:extLst>
                <a:ext uri="{FF2B5EF4-FFF2-40B4-BE49-F238E27FC236}">
                  <a16:creationId xmlns:a16="http://schemas.microsoft.com/office/drawing/2014/main" id="{3075A98C-4C20-401B-A58A-35FC3950CF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4042"/>
              <a:ext cx="34" cy="39"/>
            </a:xfrm>
            <a:custGeom>
              <a:avLst/>
              <a:gdLst>
                <a:gd name="T0" fmla="*/ 0 w 45"/>
                <a:gd name="T1" fmla="*/ 0 h 51"/>
                <a:gd name="T2" fmla="*/ 3 w 45"/>
                <a:gd name="T3" fmla="*/ 43 h 51"/>
                <a:gd name="T4" fmla="*/ 45 w 45"/>
                <a:gd name="T5" fmla="*/ 51 h 51"/>
                <a:gd name="T6" fmla="*/ 0 w 45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51">
                  <a:moveTo>
                    <a:pt x="0" y="0"/>
                  </a:moveTo>
                  <a:cubicBezTo>
                    <a:pt x="0" y="16"/>
                    <a:pt x="1" y="30"/>
                    <a:pt x="3" y="43"/>
                  </a:cubicBezTo>
                  <a:cubicBezTo>
                    <a:pt x="17" y="46"/>
                    <a:pt x="31" y="49"/>
                    <a:pt x="45" y="51"/>
                  </a:cubicBezTo>
                  <a:cubicBezTo>
                    <a:pt x="27" y="37"/>
                    <a:pt x="12" y="19"/>
                    <a:pt x="0" y="0"/>
                  </a:cubicBezTo>
                </a:path>
              </a:pathLst>
            </a:custGeom>
            <a:solidFill>
              <a:srgbClr val="50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9" name="Freeform 83">
              <a:extLst>
                <a:ext uri="{FF2B5EF4-FFF2-40B4-BE49-F238E27FC236}">
                  <a16:creationId xmlns:a16="http://schemas.microsoft.com/office/drawing/2014/main" id="{826231DE-62C5-4DAE-BC03-A319D0F6FE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" y="3644"/>
              <a:ext cx="309" cy="342"/>
            </a:xfrm>
            <a:custGeom>
              <a:avLst/>
              <a:gdLst>
                <a:gd name="T0" fmla="*/ 98 w 408"/>
                <a:gd name="T1" fmla="*/ 0 h 453"/>
                <a:gd name="T2" fmla="*/ 0 w 408"/>
                <a:gd name="T3" fmla="*/ 186 h 453"/>
                <a:gd name="T4" fmla="*/ 22 w 408"/>
                <a:gd name="T5" fmla="*/ 184 h 453"/>
                <a:gd name="T6" fmla="*/ 72 w 408"/>
                <a:gd name="T7" fmla="*/ 191 h 453"/>
                <a:gd name="T8" fmla="*/ 112 w 408"/>
                <a:gd name="T9" fmla="*/ 187 h 453"/>
                <a:gd name="T10" fmla="*/ 147 w 408"/>
                <a:gd name="T11" fmla="*/ 190 h 453"/>
                <a:gd name="T12" fmla="*/ 331 w 408"/>
                <a:gd name="T13" fmla="*/ 443 h 453"/>
                <a:gd name="T14" fmla="*/ 329 w 408"/>
                <a:gd name="T15" fmla="*/ 453 h 453"/>
                <a:gd name="T16" fmla="*/ 365 w 408"/>
                <a:gd name="T17" fmla="*/ 224 h 453"/>
                <a:gd name="T18" fmla="*/ 111 w 408"/>
                <a:gd name="T19" fmla="*/ 2 h 453"/>
                <a:gd name="T20" fmla="*/ 98 w 408"/>
                <a:gd name="T2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8" h="453">
                  <a:moveTo>
                    <a:pt x="98" y="0"/>
                  </a:moveTo>
                  <a:cubicBezTo>
                    <a:pt x="47" y="0"/>
                    <a:pt x="17" y="88"/>
                    <a:pt x="0" y="186"/>
                  </a:cubicBezTo>
                  <a:cubicBezTo>
                    <a:pt x="7" y="185"/>
                    <a:pt x="15" y="184"/>
                    <a:pt x="22" y="184"/>
                  </a:cubicBezTo>
                  <a:cubicBezTo>
                    <a:pt x="38" y="184"/>
                    <a:pt x="55" y="186"/>
                    <a:pt x="72" y="191"/>
                  </a:cubicBezTo>
                  <a:cubicBezTo>
                    <a:pt x="85" y="188"/>
                    <a:pt x="99" y="187"/>
                    <a:pt x="112" y="187"/>
                  </a:cubicBezTo>
                  <a:cubicBezTo>
                    <a:pt x="124" y="187"/>
                    <a:pt x="135" y="188"/>
                    <a:pt x="147" y="190"/>
                  </a:cubicBezTo>
                  <a:cubicBezTo>
                    <a:pt x="268" y="209"/>
                    <a:pt x="350" y="322"/>
                    <a:pt x="331" y="443"/>
                  </a:cubicBezTo>
                  <a:cubicBezTo>
                    <a:pt x="330" y="446"/>
                    <a:pt x="330" y="450"/>
                    <a:pt x="329" y="453"/>
                  </a:cubicBezTo>
                  <a:cubicBezTo>
                    <a:pt x="408" y="359"/>
                    <a:pt x="384" y="277"/>
                    <a:pt x="365" y="224"/>
                  </a:cubicBezTo>
                  <a:cubicBezTo>
                    <a:pt x="340" y="156"/>
                    <a:pt x="234" y="35"/>
                    <a:pt x="111" y="2"/>
                  </a:cubicBezTo>
                  <a:cubicBezTo>
                    <a:pt x="107" y="1"/>
                    <a:pt x="102" y="0"/>
                    <a:pt x="98" y="0"/>
                  </a:cubicBezTo>
                </a:path>
              </a:pathLst>
            </a:custGeom>
            <a:solidFill>
              <a:srgbClr val="DC0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0" name="Freeform 84">
              <a:extLst>
                <a:ext uri="{FF2B5EF4-FFF2-40B4-BE49-F238E27FC236}">
                  <a16:creationId xmlns:a16="http://schemas.microsoft.com/office/drawing/2014/main" id="{E7EC0178-7FD0-42BC-8ECE-7FD4E1C89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783"/>
              <a:ext cx="59" cy="28"/>
            </a:xfrm>
            <a:custGeom>
              <a:avLst/>
              <a:gdLst>
                <a:gd name="T0" fmla="*/ 28 w 78"/>
                <a:gd name="T1" fmla="*/ 0 h 37"/>
                <a:gd name="T2" fmla="*/ 6 w 78"/>
                <a:gd name="T3" fmla="*/ 2 h 37"/>
                <a:gd name="T4" fmla="*/ 0 w 78"/>
                <a:gd name="T5" fmla="*/ 37 h 37"/>
                <a:gd name="T6" fmla="*/ 78 w 78"/>
                <a:gd name="T7" fmla="*/ 7 h 37"/>
                <a:gd name="T8" fmla="*/ 28 w 7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7">
                  <a:moveTo>
                    <a:pt x="28" y="0"/>
                  </a:moveTo>
                  <a:cubicBezTo>
                    <a:pt x="21" y="0"/>
                    <a:pt x="13" y="1"/>
                    <a:pt x="6" y="2"/>
                  </a:cubicBezTo>
                  <a:cubicBezTo>
                    <a:pt x="4" y="13"/>
                    <a:pt x="2" y="25"/>
                    <a:pt x="0" y="37"/>
                  </a:cubicBezTo>
                  <a:cubicBezTo>
                    <a:pt x="24" y="23"/>
                    <a:pt x="50" y="12"/>
                    <a:pt x="78" y="7"/>
                  </a:cubicBezTo>
                  <a:cubicBezTo>
                    <a:pt x="61" y="2"/>
                    <a:pt x="44" y="0"/>
                    <a:pt x="28" y="0"/>
                  </a:cubicBezTo>
                </a:path>
              </a:pathLst>
            </a:custGeom>
            <a:solidFill>
              <a:srgbClr val="AF2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1" name="Freeform 85">
              <a:extLst>
                <a:ext uri="{FF2B5EF4-FFF2-40B4-BE49-F238E27FC236}">
                  <a16:creationId xmlns:a16="http://schemas.microsoft.com/office/drawing/2014/main" id="{23EE7090-BAED-415F-BCDE-0E31CBFF82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3773"/>
              <a:ext cx="359" cy="359"/>
            </a:xfrm>
            <a:custGeom>
              <a:avLst/>
              <a:gdLst>
                <a:gd name="T0" fmla="*/ 19 w 475"/>
                <a:gd name="T1" fmla="*/ 203 h 475"/>
                <a:gd name="T2" fmla="*/ 272 w 475"/>
                <a:gd name="T3" fmla="*/ 19 h 475"/>
                <a:gd name="T4" fmla="*/ 456 w 475"/>
                <a:gd name="T5" fmla="*/ 272 h 475"/>
                <a:gd name="T6" fmla="*/ 203 w 475"/>
                <a:gd name="T7" fmla="*/ 456 h 475"/>
                <a:gd name="T8" fmla="*/ 19 w 475"/>
                <a:gd name="T9" fmla="*/ 20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75">
                  <a:moveTo>
                    <a:pt x="19" y="203"/>
                  </a:moveTo>
                  <a:cubicBezTo>
                    <a:pt x="38" y="82"/>
                    <a:pt x="151" y="0"/>
                    <a:pt x="272" y="19"/>
                  </a:cubicBezTo>
                  <a:cubicBezTo>
                    <a:pt x="393" y="38"/>
                    <a:pt x="475" y="151"/>
                    <a:pt x="456" y="272"/>
                  </a:cubicBezTo>
                  <a:cubicBezTo>
                    <a:pt x="437" y="392"/>
                    <a:pt x="324" y="475"/>
                    <a:pt x="203" y="456"/>
                  </a:cubicBezTo>
                  <a:cubicBezTo>
                    <a:pt x="82" y="437"/>
                    <a:pt x="0" y="324"/>
                    <a:pt x="19" y="203"/>
                  </a:cubicBezTo>
                </a:path>
              </a:pathLst>
            </a:custGeom>
            <a:solidFill>
              <a:srgbClr val="211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2" name="Freeform 86">
              <a:extLst>
                <a:ext uri="{FF2B5EF4-FFF2-40B4-BE49-F238E27FC236}">
                  <a16:creationId xmlns:a16="http://schemas.microsoft.com/office/drawing/2014/main" id="{BE7B716D-03A4-4263-A740-8A11586687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" y="4022"/>
              <a:ext cx="26" cy="39"/>
            </a:xfrm>
            <a:custGeom>
              <a:avLst/>
              <a:gdLst>
                <a:gd name="T0" fmla="*/ 0 w 35"/>
                <a:gd name="T1" fmla="*/ 0 h 52"/>
                <a:gd name="T2" fmla="*/ 4 w 35"/>
                <a:gd name="T3" fmla="*/ 6 h 52"/>
                <a:gd name="T4" fmla="*/ 18 w 35"/>
                <a:gd name="T5" fmla="*/ 23 h 52"/>
                <a:gd name="T6" fmla="*/ 33 w 35"/>
                <a:gd name="T7" fmla="*/ 52 h 52"/>
                <a:gd name="T8" fmla="*/ 35 w 35"/>
                <a:gd name="T9" fmla="*/ 41 h 52"/>
                <a:gd name="T10" fmla="*/ 0 w 3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2">
                  <a:moveTo>
                    <a:pt x="0" y="0"/>
                  </a:moveTo>
                  <a:cubicBezTo>
                    <a:pt x="1" y="2"/>
                    <a:pt x="2" y="4"/>
                    <a:pt x="4" y="6"/>
                  </a:cubicBezTo>
                  <a:cubicBezTo>
                    <a:pt x="10" y="10"/>
                    <a:pt x="15" y="16"/>
                    <a:pt x="18" y="23"/>
                  </a:cubicBezTo>
                  <a:cubicBezTo>
                    <a:pt x="26" y="30"/>
                    <a:pt x="32" y="40"/>
                    <a:pt x="33" y="52"/>
                  </a:cubicBezTo>
                  <a:cubicBezTo>
                    <a:pt x="34" y="48"/>
                    <a:pt x="35" y="45"/>
                    <a:pt x="35" y="41"/>
                  </a:cubicBezTo>
                  <a:cubicBezTo>
                    <a:pt x="35" y="20"/>
                    <a:pt x="20" y="3"/>
                    <a:pt x="0" y="0"/>
                  </a:cubicBezTo>
                </a:path>
              </a:pathLst>
            </a:custGeom>
            <a:solidFill>
              <a:srgbClr val="E03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3" name="Freeform 87">
              <a:extLst>
                <a:ext uri="{FF2B5EF4-FFF2-40B4-BE49-F238E27FC236}">
                  <a16:creationId xmlns:a16="http://schemas.microsoft.com/office/drawing/2014/main" id="{7EB5804D-6A9C-4C12-A36F-5CDBF3EA17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" y="4022"/>
              <a:ext cx="11" cy="5"/>
            </a:xfrm>
            <a:custGeom>
              <a:avLst/>
              <a:gdLst>
                <a:gd name="T0" fmla="*/ 3 w 14"/>
                <a:gd name="T1" fmla="*/ 0 h 6"/>
                <a:gd name="T2" fmla="*/ 0 w 14"/>
                <a:gd name="T3" fmla="*/ 0 h 6"/>
                <a:gd name="T4" fmla="*/ 14 w 14"/>
                <a:gd name="T5" fmla="*/ 6 h 6"/>
                <a:gd name="T6" fmla="*/ 10 w 14"/>
                <a:gd name="T7" fmla="*/ 0 h 6"/>
                <a:gd name="T8" fmla="*/ 3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5" y="1"/>
                    <a:pt x="9" y="3"/>
                    <a:pt x="14" y="6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</a:path>
              </a:pathLst>
            </a:custGeom>
            <a:solidFill>
              <a:srgbClr val="D73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4" name="Freeform 88">
              <a:extLst>
                <a:ext uri="{FF2B5EF4-FFF2-40B4-BE49-F238E27FC236}">
                  <a16:creationId xmlns:a16="http://schemas.microsoft.com/office/drawing/2014/main" id="{72C709B6-2437-4BA0-B29A-785B962952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1" y="4021"/>
              <a:ext cx="36" cy="55"/>
            </a:xfrm>
            <a:custGeom>
              <a:avLst/>
              <a:gdLst>
                <a:gd name="T0" fmla="*/ 0 w 48"/>
                <a:gd name="T1" fmla="*/ 55 h 73"/>
                <a:gd name="T2" fmla="*/ 9 w 48"/>
                <a:gd name="T3" fmla="*/ 56 h 73"/>
                <a:gd name="T4" fmla="*/ 10 w 48"/>
                <a:gd name="T5" fmla="*/ 45 h 73"/>
                <a:gd name="T6" fmla="*/ 10 w 48"/>
                <a:gd name="T7" fmla="*/ 45 h 73"/>
                <a:gd name="T8" fmla="*/ 10 w 48"/>
                <a:gd name="T9" fmla="*/ 45 h 73"/>
                <a:gd name="T10" fmla="*/ 10 w 48"/>
                <a:gd name="T11" fmla="*/ 45 h 73"/>
                <a:gd name="T12" fmla="*/ 10 w 48"/>
                <a:gd name="T13" fmla="*/ 45 h 73"/>
                <a:gd name="T14" fmla="*/ 10 w 48"/>
                <a:gd name="T15" fmla="*/ 45 h 73"/>
                <a:gd name="T16" fmla="*/ 10 w 48"/>
                <a:gd name="T17" fmla="*/ 45 h 73"/>
                <a:gd name="T18" fmla="*/ 10 w 48"/>
                <a:gd name="T19" fmla="*/ 45 h 73"/>
                <a:gd name="T20" fmla="*/ 10 w 48"/>
                <a:gd name="T21" fmla="*/ 45 h 73"/>
                <a:gd name="T22" fmla="*/ 10 w 48"/>
                <a:gd name="T23" fmla="*/ 44 h 73"/>
                <a:gd name="T24" fmla="*/ 10 w 48"/>
                <a:gd name="T25" fmla="*/ 44 h 73"/>
                <a:gd name="T26" fmla="*/ 10 w 48"/>
                <a:gd name="T27" fmla="*/ 44 h 73"/>
                <a:gd name="T28" fmla="*/ 10 w 48"/>
                <a:gd name="T29" fmla="*/ 44 h 73"/>
                <a:gd name="T30" fmla="*/ 10 w 48"/>
                <a:gd name="T31" fmla="*/ 44 h 73"/>
                <a:gd name="T32" fmla="*/ 10 w 48"/>
                <a:gd name="T33" fmla="*/ 44 h 73"/>
                <a:gd name="T34" fmla="*/ 10 w 48"/>
                <a:gd name="T35" fmla="*/ 44 h 73"/>
                <a:gd name="T36" fmla="*/ 10 w 48"/>
                <a:gd name="T37" fmla="*/ 44 h 73"/>
                <a:gd name="T38" fmla="*/ 10 w 48"/>
                <a:gd name="T39" fmla="*/ 44 h 73"/>
                <a:gd name="T40" fmla="*/ 10 w 48"/>
                <a:gd name="T41" fmla="*/ 44 h 73"/>
                <a:gd name="T42" fmla="*/ 10 w 48"/>
                <a:gd name="T43" fmla="*/ 44 h 73"/>
                <a:gd name="T44" fmla="*/ 10 w 48"/>
                <a:gd name="T45" fmla="*/ 44 h 73"/>
                <a:gd name="T46" fmla="*/ 10 w 48"/>
                <a:gd name="T47" fmla="*/ 44 h 73"/>
                <a:gd name="T48" fmla="*/ 10 w 48"/>
                <a:gd name="T49" fmla="*/ 43 h 73"/>
                <a:gd name="T50" fmla="*/ 10 w 48"/>
                <a:gd name="T51" fmla="*/ 43 h 73"/>
                <a:gd name="T52" fmla="*/ 10 w 48"/>
                <a:gd name="T53" fmla="*/ 43 h 73"/>
                <a:gd name="T54" fmla="*/ 10 w 48"/>
                <a:gd name="T55" fmla="*/ 43 h 73"/>
                <a:gd name="T56" fmla="*/ 10 w 48"/>
                <a:gd name="T57" fmla="*/ 43 h 73"/>
                <a:gd name="T58" fmla="*/ 10 w 48"/>
                <a:gd name="T59" fmla="*/ 43 h 73"/>
                <a:gd name="T60" fmla="*/ 10 w 48"/>
                <a:gd name="T61" fmla="*/ 43 h 73"/>
                <a:gd name="T62" fmla="*/ 10 w 48"/>
                <a:gd name="T63" fmla="*/ 43 h 73"/>
                <a:gd name="T64" fmla="*/ 10 w 48"/>
                <a:gd name="T65" fmla="*/ 43 h 73"/>
                <a:gd name="T66" fmla="*/ 10 w 48"/>
                <a:gd name="T67" fmla="*/ 43 h 73"/>
                <a:gd name="T68" fmla="*/ 10 w 48"/>
                <a:gd name="T69" fmla="*/ 43 h 73"/>
                <a:gd name="T70" fmla="*/ 10 w 48"/>
                <a:gd name="T71" fmla="*/ 43 h 73"/>
                <a:gd name="T72" fmla="*/ 10 w 48"/>
                <a:gd name="T73" fmla="*/ 43 h 73"/>
                <a:gd name="T74" fmla="*/ 10 w 48"/>
                <a:gd name="T75" fmla="*/ 43 h 73"/>
                <a:gd name="T76" fmla="*/ 10 w 48"/>
                <a:gd name="T77" fmla="*/ 42 h 73"/>
                <a:gd name="T78" fmla="*/ 10 w 48"/>
                <a:gd name="T79" fmla="*/ 42 h 73"/>
                <a:gd name="T80" fmla="*/ 10 w 48"/>
                <a:gd name="T81" fmla="*/ 42 h 73"/>
                <a:gd name="T82" fmla="*/ 10 w 48"/>
                <a:gd name="T83" fmla="*/ 42 h 73"/>
                <a:gd name="T84" fmla="*/ 35 w 48"/>
                <a:gd name="T85" fmla="*/ 0 h 73"/>
                <a:gd name="T86" fmla="*/ 48 w 48"/>
                <a:gd name="T87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73">
                  <a:moveTo>
                    <a:pt x="10" y="42"/>
                  </a:moveTo>
                  <a:cubicBezTo>
                    <a:pt x="7" y="47"/>
                    <a:pt x="3" y="51"/>
                    <a:pt x="0" y="55"/>
                  </a:cubicBezTo>
                  <a:cubicBezTo>
                    <a:pt x="2" y="62"/>
                    <a:pt x="7" y="69"/>
                    <a:pt x="13" y="73"/>
                  </a:cubicBezTo>
                  <a:cubicBezTo>
                    <a:pt x="10" y="68"/>
                    <a:pt x="9" y="62"/>
                    <a:pt x="9" y="56"/>
                  </a:cubicBezTo>
                  <a:cubicBezTo>
                    <a:pt x="9" y="52"/>
                    <a:pt x="9" y="49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moveTo>
                    <a:pt x="38" y="0"/>
                  </a:moveTo>
                  <a:cubicBezTo>
                    <a:pt x="37" y="0"/>
                    <a:pt x="36" y="0"/>
                    <a:pt x="35" y="0"/>
                  </a:cubicBezTo>
                  <a:cubicBezTo>
                    <a:pt x="35" y="2"/>
                    <a:pt x="34" y="3"/>
                    <a:pt x="33" y="5"/>
                  </a:cubicBezTo>
                  <a:cubicBezTo>
                    <a:pt x="37" y="3"/>
                    <a:pt x="43" y="1"/>
                    <a:pt x="48" y="1"/>
                  </a:cubicBezTo>
                  <a:cubicBezTo>
                    <a:pt x="45" y="0"/>
                    <a:pt x="41" y="0"/>
                    <a:pt x="38" y="0"/>
                  </a:cubicBezTo>
                </a:path>
              </a:pathLst>
            </a:custGeom>
            <a:solidFill>
              <a:srgbClr val="F3C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5" name="Freeform 89">
              <a:extLst>
                <a:ext uri="{FF2B5EF4-FFF2-40B4-BE49-F238E27FC236}">
                  <a16:creationId xmlns:a16="http://schemas.microsoft.com/office/drawing/2014/main" id="{A63F20F4-0F0C-47BD-8C02-ECBD467EE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" y="4021"/>
              <a:ext cx="29" cy="42"/>
            </a:xfrm>
            <a:custGeom>
              <a:avLst/>
              <a:gdLst>
                <a:gd name="T0" fmla="*/ 38 w 38"/>
                <a:gd name="T1" fmla="*/ 0 h 55"/>
                <a:gd name="T2" fmla="*/ 0 w 38"/>
                <a:gd name="T3" fmla="*/ 41 h 55"/>
                <a:gd name="T4" fmla="*/ 3 w 38"/>
                <a:gd name="T5" fmla="*/ 55 h 55"/>
                <a:gd name="T6" fmla="*/ 13 w 38"/>
                <a:gd name="T7" fmla="*/ 42 h 55"/>
                <a:gd name="T8" fmla="*/ 13 w 38"/>
                <a:gd name="T9" fmla="*/ 42 h 55"/>
                <a:gd name="T10" fmla="*/ 13 w 38"/>
                <a:gd name="T11" fmla="*/ 42 h 55"/>
                <a:gd name="T12" fmla="*/ 13 w 38"/>
                <a:gd name="T13" fmla="*/ 42 h 55"/>
                <a:gd name="T14" fmla="*/ 13 w 38"/>
                <a:gd name="T15" fmla="*/ 42 h 55"/>
                <a:gd name="T16" fmla="*/ 13 w 38"/>
                <a:gd name="T17" fmla="*/ 42 h 55"/>
                <a:gd name="T18" fmla="*/ 13 w 38"/>
                <a:gd name="T19" fmla="*/ 42 h 55"/>
                <a:gd name="T20" fmla="*/ 13 w 38"/>
                <a:gd name="T21" fmla="*/ 42 h 55"/>
                <a:gd name="T22" fmla="*/ 13 w 38"/>
                <a:gd name="T23" fmla="*/ 42 h 55"/>
                <a:gd name="T24" fmla="*/ 13 w 38"/>
                <a:gd name="T25" fmla="*/ 42 h 55"/>
                <a:gd name="T26" fmla="*/ 13 w 38"/>
                <a:gd name="T27" fmla="*/ 42 h 55"/>
                <a:gd name="T28" fmla="*/ 13 w 38"/>
                <a:gd name="T29" fmla="*/ 42 h 55"/>
                <a:gd name="T30" fmla="*/ 13 w 38"/>
                <a:gd name="T31" fmla="*/ 42 h 55"/>
                <a:gd name="T32" fmla="*/ 13 w 38"/>
                <a:gd name="T33" fmla="*/ 42 h 55"/>
                <a:gd name="T34" fmla="*/ 13 w 38"/>
                <a:gd name="T35" fmla="*/ 42 h 55"/>
                <a:gd name="T36" fmla="*/ 13 w 38"/>
                <a:gd name="T37" fmla="*/ 42 h 55"/>
                <a:gd name="T38" fmla="*/ 13 w 38"/>
                <a:gd name="T39" fmla="*/ 42 h 55"/>
                <a:gd name="T40" fmla="*/ 13 w 38"/>
                <a:gd name="T41" fmla="*/ 42 h 55"/>
                <a:gd name="T42" fmla="*/ 13 w 38"/>
                <a:gd name="T43" fmla="*/ 42 h 55"/>
                <a:gd name="T44" fmla="*/ 13 w 38"/>
                <a:gd name="T45" fmla="*/ 42 h 55"/>
                <a:gd name="T46" fmla="*/ 13 w 38"/>
                <a:gd name="T47" fmla="*/ 42 h 55"/>
                <a:gd name="T48" fmla="*/ 13 w 38"/>
                <a:gd name="T49" fmla="*/ 42 h 55"/>
                <a:gd name="T50" fmla="*/ 13 w 38"/>
                <a:gd name="T51" fmla="*/ 42 h 55"/>
                <a:gd name="T52" fmla="*/ 13 w 38"/>
                <a:gd name="T53" fmla="*/ 42 h 55"/>
                <a:gd name="T54" fmla="*/ 13 w 38"/>
                <a:gd name="T55" fmla="*/ 42 h 55"/>
                <a:gd name="T56" fmla="*/ 13 w 38"/>
                <a:gd name="T57" fmla="*/ 42 h 55"/>
                <a:gd name="T58" fmla="*/ 13 w 38"/>
                <a:gd name="T59" fmla="*/ 41 h 55"/>
                <a:gd name="T60" fmla="*/ 13 w 38"/>
                <a:gd name="T61" fmla="*/ 41 h 55"/>
                <a:gd name="T62" fmla="*/ 13 w 38"/>
                <a:gd name="T63" fmla="*/ 41 h 55"/>
                <a:gd name="T64" fmla="*/ 13 w 38"/>
                <a:gd name="T65" fmla="*/ 41 h 55"/>
                <a:gd name="T66" fmla="*/ 13 w 38"/>
                <a:gd name="T67" fmla="*/ 41 h 55"/>
                <a:gd name="T68" fmla="*/ 13 w 38"/>
                <a:gd name="T69" fmla="*/ 41 h 55"/>
                <a:gd name="T70" fmla="*/ 13 w 38"/>
                <a:gd name="T71" fmla="*/ 41 h 55"/>
                <a:gd name="T72" fmla="*/ 13 w 38"/>
                <a:gd name="T73" fmla="*/ 41 h 55"/>
                <a:gd name="T74" fmla="*/ 13 w 38"/>
                <a:gd name="T75" fmla="*/ 41 h 55"/>
                <a:gd name="T76" fmla="*/ 13 w 38"/>
                <a:gd name="T77" fmla="*/ 41 h 55"/>
                <a:gd name="T78" fmla="*/ 13 w 38"/>
                <a:gd name="T79" fmla="*/ 41 h 55"/>
                <a:gd name="T80" fmla="*/ 13 w 38"/>
                <a:gd name="T81" fmla="*/ 41 h 55"/>
                <a:gd name="T82" fmla="*/ 13 w 38"/>
                <a:gd name="T83" fmla="*/ 41 h 55"/>
                <a:gd name="T84" fmla="*/ 13 w 38"/>
                <a:gd name="T85" fmla="*/ 41 h 55"/>
                <a:gd name="T86" fmla="*/ 13 w 38"/>
                <a:gd name="T87" fmla="*/ 41 h 55"/>
                <a:gd name="T88" fmla="*/ 13 w 38"/>
                <a:gd name="T89" fmla="*/ 41 h 55"/>
                <a:gd name="T90" fmla="*/ 13 w 38"/>
                <a:gd name="T91" fmla="*/ 41 h 55"/>
                <a:gd name="T92" fmla="*/ 13 w 38"/>
                <a:gd name="T93" fmla="*/ 41 h 55"/>
                <a:gd name="T94" fmla="*/ 13 w 38"/>
                <a:gd name="T95" fmla="*/ 41 h 55"/>
                <a:gd name="T96" fmla="*/ 13 w 38"/>
                <a:gd name="T97" fmla="*/ 41 h 55"/>
                <a:gd name="T98" fmla="*/ 13 w 38"/>
                <a:gd name="T99" fmla="*/ 41 h 55"/>
                <a:gd name="T100" fmla="*/ 13 w 38"/>
                <a:gd name="T101" fmla="*/ 41 h 55"/>
                <a:gd name="T102" fmla="*/ 13 w 38"/>
                <a:gd name="T103" fmla="*/ 40 h 55"/>
                <a:gd name="T104" fmla="*/ 13 w 38"/>
                <a:gd name="T105" fmla="*/ 40 h 55"/>
                <a:gd name="T106" fmla="*/ 13 w 38"/>
                <a:gd name="T107" fmla="*/ 40 h 55"/>
                <a:gd name="T108" fmla="*/ 13 w 38"/>
                <a:gd name="T109" fmla="*/ 40 h 55"/>
                <a:gd name="T110" fmla="*/ 13 w 38"/>
                <a:gd name="T111" fmla="*/ 40 h 55"/>
                <a:gd name="T112" fmla="*/ 13 w 38"/>
                <a:gd name="T113" fmla="*/ 40 h 55"/>
                <a:gd name="T114" fmla="*/ 13 w 38"/>
                <a:gd name="T115" fmla="*/ 40 h 55"/>
                <a:gd name="T116" fmla="*/ 13 w 38"/>
                <a:gd name="T117" fmla="*/ 40 h 55"/>
                <a:gd name="T118" fmla="*/ 36 w 38"/>
                <a:gd name="T119" fmla="*/ 5 h 55"/>
                <a:gd name="T120" fmla="*/ 38 w 38"/>
                <a:gd name="T1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55">
                  <a:moveTo>
                    <a:pt x="38" y="0"/>
                  </a:moveTo>
                  <a:cubicBezTo>
                    <a:pt x="17" y="1"/>
                    <a:pt x="0" y="19"/>
                    <a:pt x="0" y="41"/>
                  </a:cubicBezTo>
                  <a:cubicBezTo>
                    <a:pt x="0" y="46"/>
                    <a:pt x="1" y="51"/>
                    <a:pt x="3" y="55"/>
                  </a:cubicBezTo>
                  <a:cubicBezTo>
                    <a:pt x="6" y="51"/>
                    <a:pt x="10" y="47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25"/>
                    <a:pt x="23" y="12"/>
                    <a:pt x="36" y="5"/>
                  </a:cubicBezTo>
                  <a:cubicBezTo>
                    <a:pt x="37" y="3"/>
                    <a:pt x="38" y="2"/>
                    <a:pt x="38" y="0"/>
                  </a:cubicBezTo>
                </a:path>
              </a:pathLst>
            </a:custGeom>
            <a:solidFill>
              <a:srgbClr val="DFA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6" name="Freeform 90">
              <a:extLst>
                <a:ext uri="{FF2B5EF4-FFF2-40B4-BE49-F238E27FC236}">
                  <a16:creationId xmlns:a16="http://schemas.microsoft.com/office/drawing/2014/main" id="{093C2904-83C4-4121-8C0F-DC81AA07B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4027"/>
              <a:ext cx="10" cy="12"/>
            </a:xfrm>
            <a:custGeom>
              <a:avLst/>
              <a:gdLst>
                <a:gd name="T0" fmla="*/ 0 w 14"/>
                <a:gd name="T1" fmla="*/ 0 h 17"/>
                <a:gd name="T2" fmla="*/ 0 w 14"/>
                <a:gd name="T3" fmla="*/ 0 h 17"/>
                <a:gd name="T4" fmla="*/ 14 w 14"/>
                <a:gd name="T5" fmla="*/ 17 h 17"/>
                <a:gd name="T6" fmla="*/ 14 w 14"/>
                <a:gd name="T7" fmla="*/ 17 h 17"/>
                <a:gd name="T8" fmla="*/ 0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11" y="10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1" y="10"/>
                    <a:pt x="6" y="4"/>
                    <a:pt x="0" y="0"/>
                  </a:cubicBezTo>
                </a:path>
              </a:pathLst>
            </a:custGeom>
            <a:solidFill>
              <a:srgbClr val="FAB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7" name="Freeform 91">
              <a:extLst>
                <a:ext uri="{FF2B5EF4-FFF2-40B4-BE49-F238E27FC236}">
                  <a16:creationId xmlns:a16="http://schemas.microsoft.com/office/drawing/2014/main" id="{16C49CFF-5457-4608-B6A3-3D96F1877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" y="4022"/>
              <a:ext cx="22" cy="5"/>
            </a:xfrm>
            <a:custGeom>
              <a:avLst/>
              <a:gdLst>
                <a:gd name="T0" fmla="*/ 15 w 29"/>
                <a:gd name="T1" fmla="*/ 0 h 6"/>
                <a:gd name="T2" fmla="*/ 0 w 29"/>
                <a:gd name="T3" fmla="*/ 4 h 6"/>
                <a:gd name="T4" fmla="*/ 0 w 29"/>
                <a:gd name="T5" fmla="*/ 4 h 6"/>
                <a:gd name="T6" fmla="*/ 15 w 29"/>
                <a:gd name="T7" fmla="*/ 0 h 6"/>
                <a:gd name="T8" fmla="*/ 29 w 29"/>
                <a:gd name="T9" fmla="*/ 6 h 6"/>
                <a:gd name="T10" fmla="*/ 29 w 29"/>
                <a:gd name="T11" fmla="*/ 6 h 6"/>
                <a:gd name="T12" fmla="*/ 15 w 29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">
                  <a:moveTo>
                    <a:pt x="15" y="0"/>
                  </a:moveTo>
                  <a:cubicBezTo>
                    <a:pt x="10" y="0"/>
                    <a:pt x="4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10" y="0"/>
                    <a:pt x="15" y="0"/>
                  </a:cubicBezTo>
                  <a:cubicBezTo>
                    <a:pt x="20" y="1"/>
                    <a:pt x="24" y="3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4" y="3"/>
                    <a:pt x="20" y="1"/>
                    <a:pt x="15" y="0"/>
                  </a:cubicBezTo>
                </a:path>
              </a:pathLst>
            </a:custGeom>
            <a:solidFill>
              <a:srgbClr val="F9B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8" name="Freeform 92">
              <a:extLst>
                <a:ext uri="{FF2B5EF4-FFF2-40B4-BE49-F238E27FC236}">
                  <a16:creationId xmlns:a16="http://schemas.microsoft.com/office/drawing/2014/main" id="{C10678F3-46B2-4257-8FCF-1711F6FC11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9" y="4025"/>
              <a:ext cx="17" cy="28"/>
            </a:xfrm>
            <a:custGeom>
              <a:avLst/>
              <a:gdLst>
                <a:gd name="T0" fmla="*/ 0 w 23"/>
                <a:gd name="T1" fmla="*/ 37 h 37"/>
                <a:gd name="T2" fmla="*/ 0 w 23"/>
                <a:gd name="T3" fmla="*/ 37 h 37"/>
                <a:gd name="T4" fmla="*/ 0 w 23"/>
                <a:gd name="T5" fmla="*/ 37 h 37"/>
                <a:gd name="T6" fmla="*/ 0 w 23"/>
                <a:gd name="T7" fmla="*/ 37 h 37"/>
                <a:gd name="T8" fmla="*/ 0 w 23"/>
                <a:gd name="T9" fmla="*/ 37 h 37"/>
                <a:gd name="T10" fmla="*/ 0 w 23"/>
                <a:gd name="T11" fmla="*/ 37 h 37"/>
                <a:gd name="T12" fmla="*/ 0 w 23"/>
                <a:gd name="T13" fmla="*/ 37 h 37"/>
                <a:gd name="T14" fmla="*/ 0 w 23"/>
                <a:gd name="T15" fmla="*/ 37 h 37"/>
                <a:gd name="T16" fmla="*/ 0 w 23"/>
                <a:gd name="T17" fmla="*/ 37 h 37"/>
                <a:gd name="T18" fmla="*/ 0 w 23"/>
                <a:gd name="T19" fmla="*/ 37 h 37"/>
                <a:gd name="T20" fmla="*/ 0 w 23"/>
                <a:gd name="T21" fmla="*/ 37 h 37"/>
                <a:gd name="T22" fmla="*/ 0 w 23"/>
                <a:gd name="T23" fmla="*/ 37 h 37"/>
                <a:gd name="T24" fmla="*/ 0 w 23"/>
                <a:gd name="T25" fmla="*/ 37 h 37"/>
                <a:gd name="T26" fmla="*/ 0 w 23"/>
                <a:gd name="T27" fmla="*/ 37 h 37"/>
                <a:gd name="T28" fmla="*/ 0 w 23"/>
                <a:gd name="T29" fmla="*/ 37 h 37"/>
                <a:gd name="T30" fmla="*/ 0 w 23"/>
                <a:gd name="T31" fmla="*/ 37 h 37"/>
                <a:gd name="T32" fmla="*/ 0 w 23"/>
                <a:gd name="T33" fmla="*/ 36 h 37"/>
                <a:gd name="T34" fmla="*/ 0 w 23"/>
                <a:gd name="T35" fmla="*/ 36 h 37"/>
                <a:gd name="T36" fmla="*/ 0 w 23"/>
                <a:gd name="T37" fmla="*/ 36 h 37"/>
                <a:gd name="T38" fmla="*/ 0 w 23"/>
                <a:gd name="T39" fmla="*/ 36 h 37"/>
                <a:gd name="T40" fmla="*/ 0 w 23"/>
                <a:gd name="T41" fmla="*/ 36 h 37"/>
                <a:gd name="T42" fmla="*/ 0 w 23"/>
                <a:gd name="T43" fmla="*/ 36 h 37"/>
                <a:gd name="T44" fmla="*/ 0 w 23"/>
                <a:gd name="T45" fmla="*/ 36 h 37"/>
                <a:gd name="T46" fmla="*/ 0 w 23"/>
                <a:gd name="T47" fmla="*/ 36 h 37"/>
                <a:gd name="T48" fmla="*/ 0 w 23"/>
                <a:gd name="T49" fmla="*/ 36 h 37"/>
                <a:gd name="T50" fmla="*/ 0 w 23"/>
                <a:gd name="T51" fmla="*/ 36 h 37"/>
                <a:gd name="T52" fmla="*/ 0 w 23"/>
                <a:gd name="T53" fmla="*/ 36 h 37"/>
                <a:gd name="T54" fmla="*/ 0 w 23"/>
                <a:gd name="T55" fmla="*/ 36 h 37"/>
                <a:gd name="T56" fmla="*/ 0 w 23"/>
                <a:gd name="T57" fmla="*/ 36 h 37"/>
                <a:gd name="T58" fmla="*/ 0 w 23"/>
                <a:gd name="T59" fmla="*/ 36 h 37"/>
                <a:gd name="T60" fmla="*/ 0 w 23"/>
                <a:gd name="T61" fmla="*/ 36 h 37"/>
                <a:gd name="T62" fmla="*/ 0 w 23"/>
                <a:gd name="T63" fmla="*/ 35 h 37"/>
                <a:gd name="T64" fmla="*/ 0 w 23"/>
                <a:gd name="T65" fmla="*/ 35 h 37"/>
                <a:gd name="T66" fmla="*/ 0 w 23"/>
                <a:gd name="T67" fmla="*/ 35 h 37"/>
                <a:gd name="T68" fmla="*/ 0 w 23"/>
                <a:gd name="T69" fmla="*/ 35 h 37"/>
                <a:gd name="T70" fmla="*/ 0 w 23"/>
                <a:gd name="T71" fmla="*/ 35 h 37"/>
                <a:gd name="T72" fmla="*/ 0 w 23"/>
                <a:gd name="T73" fmla="*/ 35 h 37"/>
                <a:gd name="T74" fmla="*/ 23 w 23"/>
                <a:gd name="T75" fmla="*/ 0 h 37"/>
                <a:gd name="T76" fmla="*/ 23 w 23"/>
                <a:gd name="T7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" h="37"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23" y="0"/>
                  </a:moveTo>
                  <a:cubicBezTo>
                    <a:pt x="10" y="7"/>
                    <a:pt x="1" y="20"/>
                    <a:pt x="0" y="35"/>
                  </a:cubicBezTo>
                  <a:cubicBezTo>
                    <a:pt x="1" y="20"/>
                    <a:pt x="10" y="7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F7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9" name="Freeform 93">
              <a:extLst>
                <a:ext uri="{FF2B5EF4-FFF2-40B4-BE49-F238E27FC236}">
                  <a16:creationId xmlns:a16="http://schemas.microsoft.com/office/drawing/2014/main" id="{E0D8DEE9-2569-43AC-A568-F08BD9DF8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9" y="4053"/>
              <a:ext cx="0" cy="2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3 h 3"/>
                <a:gd name="T10" fmla="*/ 3 h 3"/>
                <a:gd name="T11" fmla="*/ 3 h 3"/>
                <a:gd name="T12" fmla="*/ 3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2 h 3"/>
                <a:gd name="T21" fmla="*/ 2 h 3"/>
                <a:gd name="T22" fmla="*/ 2 h 3"/>
                <a:gd name="T23" fmla="*/ 2 h 3"/>
                <a:gd name="T24" fmla="*/ 2 h 3"/>
                <a:gd name="T25" fmla="*/ 2 h 3"/>
                <a:gd name="T26" fmla="*/ 2 h 3"/>
                <a:gd name="T27" fmla="*/ 2 h 3"/>
                <a:gd name="T28" fmla="*/ 2 h 3"/>
                <a:gd name="T29" fmla="*/ 2 h 3"/>
                <a:gd name="T30" fmla="*/ 2 h 3"/>
                <a:gd name="T31" fmla="*/ 2 h 3"/>
                <a:gd name="T32" fmla="*/ 2 h 3"/>
                <a:gd name="T33" fmla="*/ 1 h 3"/>
                <a:gd name="T34" fmla="*/ 1 h 3"/>
                <a:gd name="T35" fmla="*/ 1 h 3"/>
                <a:gd name="T36" fmla="*/ 1 h 3"/>
                <a:gd name="T37" fmla="*/ 1 h 3"/>
                <a:gd name="T38" fmla="*/ 1 h 3"/>
                <a:gd name="T39" fmla="*/ 1 h 3"/>
                <a:gd name="T40" fmla="*/ 1 h 3"/>
                <a:gd name="T41" fmla="*/ 1 h 3"/>
                <a:gd name="T42" fmla="*/ 1 h 3"/>
                <a:gd name="T43" fmla="*/ 1 h 3"/>
                <a:gd name="T44" fmla="*/ 1 h 3"/>
                <a:gd name="T45" fmla="*/ 1 h 3"/>
                <a:gd name="T46" fmla="*/ 1 h 3"/>
                <a:gd name="T47" fmla="*/ 1 h 3"/>
                <a:gd name="T48" fmla="*/ 1 h 3"/>
                <a:gd name="T49" fmla="*/ 1 h 3"/>
                <a:gd name="T50" fmla="*/ 1 h 3"/>
                <a:gd name="T51" fmla="*/ 1 h 3"/>
                <a:gd name="T52" fmla="*/ 1 h 3"/>
                <a:gd name="T53" fmla="*/ 1 h 3"/>
                <a:gd name="T54" fmla="*/ 0 h 3"/>
                <a:gd name="T55" fmla="*/ 0 h 3"/>
                <a:gd name="T56" fmla="*/ 0 h 3"/>
                <a:gd name="T5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9B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0" name="Freeform 94">
              <a:extLst>
                <a:ext uri="{FF2B5EF4-FFF2-40B4-BE49-F238E27FC236}">
                  <a16:creationId xmlns:a16="http://schemas.microsoft.com/office/drawing/2014/main" id="{738D3C9A-E0D7-4D55-82F1-39ABF6930B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9" y="4052"/>
              <a:ext cx="0" cy="1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2 h 2"/>
                <a:gd name="T6" fmla="*/ 2 h 2"/>
                <a:gd name="T7" fmla="*/ 2 h 2"/>
                <a:gd name="T8" fmla="*/ 2 h 2"/>
                <a:gd name="T9" fmla="*/ 2 h 2"/>
                <a:gd name="T10" fmla="*/ 2 h 2"/>
                <a:gd name="T11" fmla="*/ 2 h 2"/>
                <a:gd name="T12" fmla="*/ 2 h 2"/>
                <a:gd name="T13" fmla="*/ 2 h 2"/>
                <a:gd name="T14" fmla="*/ 2 h 2"/>
                <a:gd name="T15" fmla="*/ 2 h 2"/>
                <a:gd name="T16" fmla="*/ 2 h 2"/>
                <a:gd name="T17" fmla="*/ 1 h 2"/>
                <a:gd name="T18" fmla="*/ 1 h 2"/>
                <a:gd name="T19" fmla="*/ 1 h 2"/>
                <a:gd name="T20" fmla="*/ 1 h 2"/>
                <a:gd name="T21" fmla="*/ 1 h 2"/>
                <a:gd name="T22" fmla="*/ 1 h 2"/>
                <a:gd name="T23" fmla="*/ 1 h 2"/>
                <a:gd name="T24" fmla="*/ 1 h 2"/>
                <a:gd name="T25" fmla="*/ 1 h 2"/>
                <a:gd name="T26" fmla="*/ 1 h 2"/>
                <a:gd name="T27" fmla="*/ 1 h 2"/>
                <a:gd name="T28" fmla="*/ 1 h 2"/>
                <a:gd name="T29" fmla="*/ 1 h 2"/>
                <a:gd name="T30" fmla="*/ 1 h 2"/>
                <a:gd name="T31" fmla="*/ 1 h 2"/>
                <a:gd name="T32" fmla="*/ 1 h 2"/>
                <a:gd name="T33" fmla="*/ 0 h 2"/>
                <a:gd name="T34" fmla="*/ 0 h 2"/>
                <a:gd name="T35" fmla="*/ 0 h 2"/>
                <a:gd name="T36" fmla="*/ 0 h 2"/>
                <a:gd name="T37" fmla="*/ 0 h 2"/>
                <a:gd name="T38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01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1" name="Freeform 95">
              <a:extLst>
                <a:ext uri="{FF2B5EF4-FFF2-40B4-BE49-F238E27FC236}">
                  <a16:creationId xmlns:a16="http://schemas.microsoft.com/office/drawing/2014/main" id="{5EAE538E-217B-49CF-B1B1-5246CAF1AC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" y="40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2" name="Freeform 96">
              <a:extLst>
                <a:ext uri="{FF2B5EF4-FFF2-40B4-BE49-F238E27FC236}">
                  <a16:creationId xmlns:a16="http://schemas.microsoft.com/office/drawing/2014/main" id="{186E26BD-545F-40B1-9126-89AD78254F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" y="40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01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3" name="Freeform 97">
              <a:extLst>
                <a:ext uri="{FF2B5EF4-FFF2-40B4-BE49-F238E27FC236}">
                  <a16:creationId xmlns:a16="http://schemas.microsoft.com/office/drawing/2014/main" id="{E3E6CFA5-D5B3-455E-ADA3-40686DB2A4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9" y="4053"/>
              <a:ext cx="0" cy="2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3 h 3"/>
                <a:gd name="T10" fmla="*/ 3 h 3"/>
                <a:gd name="T11" fmla="*/ 3 h 3"/>
                <a:gd name="T12" fmla="*/ 3 h 3"/>
                <a:gd name="T13" fmla="*/ 3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2 h 3"/>
                <a:gd name="T21" fmla="*/ 2 h 3"/>
                <a:gd name="T22" fmla="*/ 2 h 3"/>
                <a:gd name="T23" fmla="*/ 2 h 3"/>
                <a:gd name="T24" fmla="*/ 2 h 3"/>
                <a:gd name="T25" fmla="*/ 2 h 3"/>
                <a:gd name="T26" fmla="*/ 2 h 3"/>
                <a:gd name="T27" fmla="*/ 2 h 3"/>
                <a:gd name="T28" fmla="*/ 2 h 3"/>
                <a:gd name="T29" fmla="*/ 2 h 3"/>
                <a:gd name="T30" fmla="*/ 2 h 3"/>
                <a:gd name="T31" fmla="*/ 2 h 3"/>
                <a:gd name="T32" fmla="*/ 2 h 3"/>
                <a:gd name="T33" fmla="*/ 1 h 3"/>
                <a:gd name="T34" fmla="*/ 1 h 3"/>
                <a:gd name="T35" fmla="*/ 1 h 3"/>
                <a:gd name="T36" fmla="*/ 1 h 3"/>
                <a:gd name="T37" fmla="*/ 1 h 3"/>
                <a:gd name="T38" fmla="*/ 1 h 3"/>
                <a:gd name="T39" fmla="*/ 1 h 3"/>
                <a:gd name="T40" fmla="*/ 1 h 3"/>
                <a:gd name="T41" fmla="*/ 1 h 3"/>
                <a:gd name="T42" fmla="*/ 1 h 3"/>
                <a:gd name="T43" fmla="*/ 1 h 3"/>
                <a:gd name="T44" fmla="*/ 1 h 3"/>
                <a:gd name="T45" fmla="*/ 1 h 3"/>
                <a:gd name="T46" fmla="*/ 1 h 3"/>
                <a:gd name="T47" fmla="*/ 1 h 3"/>
                <a:gd name="T48" fmla="*/ 1 h 3"/>
                <a:gd name="T49" fmla="*/ 1 h 3"/>
                <a:gd name="T50" fmla="*/ 1 h 3"/>
                <a:gd name="T51" fmla="*/ 1 h 3"/>
                <a:gd name="T52" fmla="*/ 1 h 3"/>
                <a:gd name="T53" fmla="*/ 1 h 3"/>
                <a:gd name="T54" fmla="*/ 0 h 3"/>
                <a:gd name="T55" fmla="*/ 0 h 3"/>
                <a:gd name="T56" fmla="*/ 0 h 3"/>
                <a:gd name="T57" fmla="*/ 0 h 3"/>
                <a:gd name="T58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4" name="Freeform 98">
              <a:extLst>
                <a:ext uri="{FF2B5EF4-FFF2-40B4-BE49-F238E27FC236}">
                  <a16:creationId xmlns:a16="http://schemas.microsoft.com/office/drawing/2014/main" id="{7E5296CD-3D84-40C3-83FF-F6F9FAD8DA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4027"/>
              <a:ext cx="10" cy="12"/>
            </a:xfrm>
            <a:custGeom>
              <a:avLst/>
              <a:gdLst>
                <a:gd name="T0" fmla="*/ 0 w 14"/>
                <a:gd name="T1" fmla="*/ 0 h 17"/>
                <a:gd name="T2" fmla="*/ 8 w 14"/>
                <a:gd name="T3" fmla="*/ 13 h 17"/>
                <a:gd name="T4" fmla="*/ 14 w 14"/>
                <a:gd name="T5" fmla="*/ 17 h 17"/>
                <a:gd name="T6" fmla="*/ 0 w 14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0" y="0"/>
                  </a:moveTo>
                  <a:cubicBezTo>
                    <a:pt x="2" y="4"/>
                    <a:pt x="5" y="9"/>
                    <a:pt x="8" y="13"/>
                  </a:cubicBezTo>
                  <a:cubicBezTo>
                    <a:pt x="10" y="14"/>
                    <a:pt x="12" y="16"/>
                    <a:pt x="14" y="17"/>
                  </a:cubicBezTo>
                  <a:cubicBezTo>
                    <a:pt x="11" y="10"/>
                    <a:pt x="6" y="4"/>
                    <a:pt x="0" y="0"/>
                  </a:cubicBezTo>
                </a:path>
              </a:pathLst>
            </a:custGeom>
            <a:solidFill>
              <a:srgbClr val="B1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5" name="Freeform 99">
              <a:extLst>
                <a:ext uri="{FF2B5EF4-FFF2-40B4-BE49-F238E27FC236}">
                  <a16:creationId xmlns:a16="http://schemas.microsoft.com/office/drawing/2014/main" id="{D03E20B3-EF1F-479D-93FA-7AADBBF741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9" y="4022"/>
              <a:ext cx="45" cy="33"/>
            </a:xfrm>
            <a:custGeom>
              <a:avLst/>
              <a:gdLst>
                <a:gd name="T0" fmla="*/ 0 w 60"/>
                <a:gd name="T1" fmla="*/ 41 h 44"/>
                <a:gd name="T2" fmla="*/ 0 w 60"/>
                <a:gd name="T3" fmla="*/ 41 h 44"/>
                <a:gd name="T4" fmla="*/ 0 w 60"/>
                <a:gd name="T5" fmla="*/ 41 h 44"/>
                <a:gd name="T6" fmla="*/ 0 w 60"/>
                <a:gd name="T7" fmla="*/ 41 h 44"/>
                <a:gd name="T8" fmla="*/ 0 w 60"/>
                <a:gd name="T9" fmla="*/ 42 h 44"/>
                <a:gd name="T10" fmla="*/ 0 w 60"/>
                <a:gd name="T11" fmla="*/ 42 h 44"/>
                <a:gd name="T12" fmla="*/ 0 w 60"/>
                <a:gd name="T13" fmla="*/ 42 h 44"/>
                <a:gd name="T14" fmla="*/ 0 w 60"/>
                <a:gd name="T15" fmla="*/ 42 h 44"/>
                <a:gd name="T16" fmla="*/ 0 w 60"/>
                <a:gd name="T17" fmla="*/ 42 h 44"/>
                <a:gd name="T18" fmla="*/ 0 w 60"/>
                <a:gd name="T19" fmla="*/ 42 h 44"/>
                <a:gd name="T20" fmla="*/ 0 w 60"/>
                <a:gd name="T21" fmla="*/ 42 h 44"/>
                <a:gd name="T22" fmla="*/ 0 w 60"/>
                <a:gd name="T23" fmla="*/ 42 h 44"/>
                <a:gd name="T24" fmla="*/ 0 w 60"/>
                <a:gd name="T25" fmla="*/ 42 h 44"/>
                <a:gd name="T26" fmla="*/ 0 w 60"/>
                <a:gd name="T27" fmla="*/ 42 h 44"/>
                <a:gd name="T28" fmla="*/ 0 w 60"/>
                <a:gd name="T29" fmla="*/ 42 h 44"/>
                <a:gd name="T30" fmla="*/ 0 w 60"/>
                <a:gd name="T31" fmla="*/ 42 h 44"/>
                <a:gd name="T32" fmla="*/ 0 w 60"/>
                <a:gd name="T33" fmla="*/ 42 h 44"/>
                <a:gd name="T34" fmla="*/ 0 w 60"/>
                <a:gd name="T35" fmla="*/ 42 h 44"/>
                <a:gd name="T36" fmla="*/ 0 w 60"/>
                <a:gd name="T37" fmla="*/ 43 h 44"/>
                <a:gd name="T38" fmla="*/ 0 w 60"/>
                <a:gd name="T39" fmla="*/ 43 h 44"/>
                <a:gd name="T40" fmla="*/ 0 w 60"/>
                <a:gd name="T41" fmla="*/ 43 h 44"/>
                <a:gd name="T42" fmla="*/ 0 w 60"/>
                <a:gd name="T43" fmla="*/ 43 h 44"/>
                <a:gd name="T44" fmla="*/ 0 w 60"/>
                <a:gd name="T45" fmla="*/ 43 h 44"/>
                <a:gd name="T46" fmla="*/ 0 w 60"/>
                <a:gd name="T47" fmla="*/ 43 h 44"/>
                <a:gd name="T48" fmla="*/ 0 w 60"/>
                <a:gd name="T49" fmla="*/ 43 h 44"/>
                <a:gd name="T50" fmla="*/ 0 w 60"/>
                <a:gd name="T51" fmla="*/ 43 h 44"/>
                <a:gd name="T52" fmla="*/ 0 w 60"/>
                <a:gd name="T53" fmla="*/ 43 h 44"/>
                <a:gd name="T54" fmla="*/ 0 w 60"/>
                <a:gd name="T55" fmla="*/ 43 h 44"/>
                <a:gd name="T56" fmla="*/ 0 w 60"/>
                <a:gd name="T57" fmla="*/ 43 h 44"/>
                <a:gd name="T58" fmla="*/ 0 w 60"/>
                <a:gd name="T59" fmla="*/ 43 h 44"/>
                <a:gd name="T60" fmla="*/ 0 w 60"/>
                <a:gd name="T61" fmla="*/ 43 h 44"/>
                <a:gd name="T62" fmla="*/ 0 w 60"/>
                <a:gd name="T63" fmla="*/ 44 h 44"/>
                <a:gd name="T64" fmla="*/ 0 w 60"/>
                <a:gd name="T65" fmla="*/ 44 h 44"/>
                <a:gd name="T66" fmla="*/ 0 w 60"/>
                <a:gd name="T67" fmla="*/ 44 h 44"/>
                <a:gd name="T68" fmla="*/ 0 w 60"/>
                <a:gd name="T69" fmla="*/ 44 h 44"/>
                <a:gd name="T70" fmla="*/ 0 w 60"/>
                <a:gd name="T71" fmla="*/ 44 h 44"/>
                <a:gd name="T72" fmla="*/ 0 w 60"/>
                <a:gd name="T73" fmla="*/ 44 h 44"/>
                <a:gd name="T74" fmla="*/ 0 w 60"/>
                <a:gd name="T75" fmla="*/ 44 h 44"/>
                <a:gd name="T76" fmla="*/ 0 w 60"/>
                <a:gd name="T77" fmla="*/ 44 h 44"/>
                <a:gd name="T78" fmla="*/ 0 w 60"/>
                <a:gd name="T79" fmla="*/ 44 h 44"/>
                <a:gd name="T80" fmla="*/ 3 w 60"/>
                <a:gd name="T81" fmla="*/ 38 h 44"/>
                <a:gd name="T82" fmla="*/ 23 w 60"/>
                <a:gd name="T83" fmla="*/ 4 h 44"/>
                <a:gd name="T84" fmla="*/ 40 w 60"/>
                <a:gd name="T85" fmla="*/ 14 h 44"/>
                <a:gd name="T86" fmla="*/ 52 w 60"/>
                <a:gd name="T87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44">
                  <a:moveTo>
                    <a:pt x="3" y="38"/>
                  </a:moveTo>
                  <a:cubicBezTo>
                    <a:pt x="2" y="39"/>
                    <a:pt x="1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2" y="40"/>
                    <a:pt x="3" y="38"/>
                  </a:cubicBezTo>
                  <a:moveTo>
                    <a:pt x="38" y="0"/>
                  </a:moveTo>
                  <a:cubicBezTo>
                    <a:pt x="33" y="0"/>
                    <a:pt x="27" y="2"/>
                    <a:pt x="23" y="4"/>
                  </a:cubicBezTo>
                  <a:cubicBezTo>
                    <a:pt x="19" y="12"/>
                    <a:pt x="15" y="20"/>
                    <a:pt x="10" y="27"/>
                  </a:cubicBezTo>
                  <a:cubicBezTo>
                    <a:pt x="18" y="19"/>
                    <a:pt x="28" y="14"/>
                    <a:pt x="40" y="14"/>
                  </a:cubicBezTo>
                  <a:cubicBezTo>
                    <a:pt x="47" y="14"/>
                    <a:pt x="54" y="16"/>
                    <a:pt x="60" y="19"/>
                  </a:cubicBezTo>
                  <a:cubicBezTo>
                    <a:pt x="57" y="15"/>
                    <a:pt x="54" y="10"/>
                    <a:pt x="52" y="6"/>
                  </a:cubicBezTo>
                  <a:cubicBezTo>
                    <a:pt x="47" y="3"/>
                    <a:pt x="43" y="1"/>
                    <a:pt x="38" y="0"/>
                  </a:cubicBezTo>
                </a:path>
              </a:pathLst>
            </a:custGeom>
            <a:solidFill>
              <a:srgbClr val="B0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6" name="Freeform 100">
              <a:extLst>
                <a:ext uri="{FF2B5EF4-FFF2-40B4-BE49-F238E27FC236}">
                  <a16:creationId xmlns:a16="http://schemas.microsoft.com/office/drawing/2014/main" id="{796FC4AA-AB2A-4C5C-82F2-F626A1C307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" y="4025"/>
              <a:ext cx="17" cy="28"/>
            </a:xfrm>
            <a:custGeom>
              <a:avLst/>
              <a:gdLst>
                <a:gd name="T0" fmla="*/ 23 w 23"/>
                <a:gd name="T1" fmla="*/ 0 h 37"/>
                <a:gd name="T2" fmla="*/ 0 w 23"/>
                <a:gd name="T3" fmla="*/ 35 h 37"/>
                <a:gd name="T4" fmla="*/ 0 w 23"/>
                <a:gd name="T5" fmla="*/ 35 h 37"/>
                <a:gd name="T6" fmla="*/ 0 w 23"/>
                <a:gd name="T7" fmla="*/ 35 h 37"/>
                <a:gd name="T8" fmla="*/ 0 w 23"/>
                <a:gd name="T9" fmla="*/ 35 h 37"/>
                <a:gd name="T10" fmla="*/ 0 w 23"/>
                <a:gd name="T11" fmla="*/ 35 h 37"/>
                <a:gd name="T12" fmla="*/ 0 w 23"/>
                <a:gd name="T13" fmla="*/ 35 h 37"/>
                <a:gd name="T14" fmla="*/ 0 w 23"/>
                <a:gd name="T15" fmla="*/ 35 h 37"/>
                <a:gd name="T16" fmla="*/ 0 w 23"/>
                <a:gd name="T17" fmla="*/ 35 h 37"/>
                <a:gd name="T18" fmla="*/ 0 w 23"/>
                <a:gd name="T19" fmla="*/ 36 h 37"/>
                <a:gd name="T20" fmla="*/ 0 w 23"/>
                <a:gd name="T21" fmla="*/ 36 h 37"/>
                <a:gd name="T22" fmla="*/ 0 w 23"/>
                <a:gd name="T23" fmla="*/ 36 h 37"/>
                <a:gd name="T24" fmla="*/ 0 w 23"/>
                <a:gd name="T25" fmla="*/ 36 h 37"/>
                <a:gd name="T26" fmla="*/ 0 w 23"/>
                <a:gd name="T27" fmla="*/ 36 h 37"/>
                <a:gd name="T28" fmla="*/ 0 w 23"/>
                <a:gd name="T29" fmla="*/ 36 h 37"/>
                <a:gd name="T30" fmla="*/ 0 w 23"/>
                <a:gd name="T31" fmla="*/ 36 h 37"/>
                <a:gd name="T32" fmla="*/ 0 w 23"/>
                <a:gd name="T33" fmla="*/ 36 h 37"/>
                <a:gd name="T34" fmla="*/ 0 w 23"/>
                <a:gd name="T35" fmla="*/ 36 h 37"/>
                <a:gd name="T36" fmla="*/ 0 w 23"/>
                <a:gd name="T37" fmla="*/ 36 h 37"/>
                <a:gd name="T38" fmla="*/ 0 w 23"/>
                <a:gd name="T39" fmla="*/ 36 h 37"/>
                <a:gd name="T40" fmla="*/ 0 w 23"/>
                <a:gd name="T41" fmla="*/ 36 h 37"/>
                <a:gd name="T42" fmla="*/ 0 w 23"/>
                <a:gd name="T43" fmla="*/ 36 h 37"/>
                <a:gd name="T44" fmla="*/ 0 w 23"/>
                <a:gd name="T45" fmla="*/ 36 h 37"/>
                <a:gd name="T46" fmla="*/ 0 w 23"/>
                <a:gd name="T47" fmla="*/ 36 h 37"/>
                <a:gd name="T48" fmla="*/ 0 w 23"/>
                <a:gd name="T49" fmla="*/ 36 h 37"/>
                <a:gd name="T50" fmla="*/ 0 w 23"/>
                <a:gd name="T51" fmla="*/ 36 h 37"/>
                <a:gd name="T52" fmla="*/ 0 w 23"/>
                <a:gd name="T53" fmla="*/ 36 h 37"/>
                <a:gd name="T54" fmla="*/ 0 w 23"/>
                <a:gd name="T55" fmla="*/ 36 h 37"/>
                <a:gd name="T56" fmla="*/ 0 w 23"/>
                <a:gd name="T57" fmla="*/ 36 h 37"/>
                <a:gd name="T58" fmla="*/ 0 w 23"/>
                <a:gd name="T59" fmla="*/ 36 h 37"/>
                <a:gd name="T60" fmla="*/ 0 w 23"/>
                <a:gd name="T61" fmla="*/ 36 h 37"/>
                <a:gd name="T62" fmla="*/ 0 w 23"/>
                <a:gd name="T63" fmla="*/ 37 h 37"/>
                <a:gd name="T64" fmla="*/ 0 w 23"/>
                <a:gd name="T65" fmla="*/ 37 h 37"/>
                <a:gd name="T66" fmla="*/ 0 w 23"/>
                <a:gd name="T67" fmla="*/ 37 h 37"/>
                <a:gd name="T68" fmla="*/ 0 w 23"/>
                <a:gd name="T69" fmla="*/ 37 h 37"/>
                <a:gd name="T70" fmla="*/ 0 w 23"/>
                <a:gd name="T71" fmla="*/ 37 h 37"/>
                <a:gd name="T72" fmla="*/ 0 w 23"/>
                <a:gd name="T73" fmla="*/ 37 h 37"/>
                <a:gd name="T74" fmla="*/ 0 w 23"/>
                <a:gd name="T75" fmla="*/ 37 h 37"/>
                <a:gd name="T76" fmla="*/ 0 w 23"/>
                <a:gd name="T77" fmla="*/ 37 h 37"/>
                <a:gd name="T78" fmla="*/ 0 w 23"/>
                <a:gd name="T79" fmla="*/ 37 h 37"/>
                <a:gd name="T80" fmla="*/ 0 w 23"/>
                <a:gd name="T81" fmla="*/ 37 h 37"/>
                <a:gd name="T82" fmla="*/ 0 w 23"/>
                <a:gd name="T83" fmla="*/ 37 h 37"/>
                <a:gd name="T84" fmla="*/ 0 w 23"/>
                <a:gd name="T85" fmla="*/ 37 h 37"/>
                <a:gd name="T86" fmla="*/ 0 w 23"/>
                <a:gd name="T87" fmla="*/ 37 h 37"/>
                <a:gd name="T88" fmla="*/ 0 w 23"/>
                <a:gd name="T89" fmla="*/ 37 h 37"/>
                <a:gd name="T90" fmla="*/ 0 w 23"/>
                <a:gd name="T91" fmla="*/ 37 h 37"/>
                <a:gd name="T92" fmla="*/ 0 w 23"/>
                <a:gd name="T93" fmla="*/ 37 h 37"/>
                <a:gd name="T94" fmla="*/ 0 w 23"/>
                <a:gd name="T95" fmla="*/ 37 h 37"/>
                <a:gd name="T96" fmla="*/ 0 w 23"/>
                <a:gd name="T97" fmla="*/ 37 h 37"/>
                <a:gd name="T98" fmla="*/ 0 w 23"/>
                <a:gd name="T99" fmla="*/ 37 h 37"/>
                <a:gd name="T100" fmla="*/ 0 w 23"/>
                <a:gd name="T101" fmla="*/ 37 h 37"/>
                <a:gd name="T102" fmla="*/ 0 w 23"/>
                <a:gd name="T103" fmla="*/ 37 h 37"/>
                <a:gd name="T104" fmla="*/ 0 w 23"/>
                <a:gd name="T105" fmla="*/ 37 h 37"/>
                <a:gd name="T106" fmla="*/ 0 w 23"/>
                <a:gd name="T107" fmla="*/ 37 h 37"/>
                <a:gd name="T108" fmla="*/ 0 w 23"/>
                <a:gd name="T109" fmla="*/ 37 h 37"/>
                <a:gd name="T110" fmla="*/ 3 w 23"/>
                <a:gd name="T111" fmla="*/ 34 h 37"/>
                <a:gd name="T112" fmla="*/ 10 w 23"/>
                <a:gd name="T113" fmla="*/ 23 h 37"/>
                <a:gd name="T114" fmla="*/ 23 w 23"/>
                <a:gd name="T1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" h="37">
                  <a:moveTo>
                    <a:pt x="23" y="0"/>
                  </a:moveTo>
                  <a:cubicBezTo>
                    <a:pt x="10" y="7"/>
                    <a:pt x="1" y="20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3" y="34"/>
                  </a:cubicBezTo>
                  <a:cubicBezTo>
                    <a:pt x="5" y="30"/>
                    <a:pt x="7" y="26"/>
                    <a:pt x="10" y="23"/>
                  </a:cubicBezTo>
                  <a:cubicBezTo>
                    <a:pt x="15" y="16"/>
                    <a:pt x="19" y="8"/>
                    <a:pt x="23" y="0"/>
                  </a:cubicBezTo>
                </a:path>
              </a:pathLst>
            </a:custGeom>
            <a:solidFill>
              <a:srgbClr val="AF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7" name="Freeform 101">
              <a:extLst>
                <a:ext uri="{FF2B5EF4-FFF2-40B4-BE49-F238E27FC236}">
                  <a16:creationId xmlns:a16="http://schemas.microsoft.com/office/drawing/2014/main" id="{97FAAC0E-3BB9-4AF7-B1AA-0F71A2BA4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" y="4061"/>
              <a:ext cx="1" cy="4"/>
            </a:xfrm>
            <a:custGeom>
              <a:avLst/>
              <a:gdLst>
                <a:gd name="T0" fmla="*/ 1 w 1"/>
                <a:gd name="T1" fmla="*/ 0 h 5"/>
                <a:gd name="T2" fmla="*/ 0 w 1"/>
                <a:gd name="T3" fmla="*/ 3 h 5"/>
                <a:gd name="T4" fmla="*/ 1 w 1"/>
                <a:gd name="T5" fmla="*/ 5 h 5"/>
                <a:gd name="T6" fmla="*/ 1 w 1"/>
                <a:gd name="T7" fmla="*/ 3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84B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8" name="Freeform 102">
              <a:extLst>
                <a:ext uri="{FF2B5EF4-FFF2-40B4-BE49-F238E27FC236}">
                  <a16:creationId xmlns:a16="http://schemas.microsoft.com/office/drawing/2014/main" id="{2C7A026A-D70B-4048-B3D3-076F76493D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" y="4064"/>
              <a:ext cx="59" cy="31"/>
            </a:xfrm>
            <a:custGeom>
              <a:avLst/>
              <a:gdLst>
                <a:gd name="T0" fmla="*/ 77 w 78"/>
                <a:gd name="T1" fmla="*/ 0 h 42"/>
                <a:gd name="T2" fmla="*/ 38 w 78"/>
                <a:gd name="T3" fmla="*/ 27 h 42"/>
                <a:gd name="T4" fmla="*/ 29 w 78"/>
                <a:gd name="T5" fmla="*/ 26 h 42"/>
                <a:gd name="T6" fmla="*/ 25 w 78"/>
                <a:gd name="T7" fmla="*/ 26 h 42"/>
                <a:gd name="T8" fmla="*/ 0 w 78"/>
                <a:gd name="T9" fmla="*/ 17 h 42"/>
                <a:gd name="T10" fmla="*/ 37 w 78"/>
                <a:gd name="T11" fmla="*/ 42 h 42"/>
                <a:gd name="T12" fmla="*/ 78 w 78"/>
                <a:gd name="T13" fmla="*/ 2 h 42"/>
                <a:gd name="T14" fmla="*/ 77 w 78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42">
                  <a:moveTo>
                    <a:pt x="77" y="0"/>
                  </a:moveTo>
                  <a:cubicBezTo>
                    <a:pt x="72" y="16"/>
                    <a:pt x="56" y="27"/>
                    <a:pt x="38" y="27"/>
                  </a:cubicBezTo>
                  <a:cubicBezTo>
                    <a:pt x="35" y="27"/>
                    <a:pt x="32" y="27"/>
                    <a:pt x="29" y="26"/>
                  </a:cubicBezTo>
                  <a:cubicBezTo>
                    <a:pt x="27" y="26"/>
                    <a:pt x="26" y="26"/>
                    <a:pt x="25" y="26"/>
                  </a:cubicBezTo>
                  <a:cubicBezTo>
                    <a:pt x="15" y="26"/>
                    <a:pt x="7" y="23"/>
                    <a:pt x="0" y="17"/>
                  </a:cubicBezTo>
                  <a:cubicBezTo>
                    <a:pt x="6" y="32"/>
                    <a:pt x="20" y="42"/>
                    <a:pt x="37" y="42"/>
                  </a:cubicBezTo>
                  <a:cubicBezTo>
                    <a:pt x="59" y="42"/>
                    <a:pt x="77" y="24"/>
                    <a:pt x="78" y="2"/>
                  </a:cubicBezTo>
                  <a:cubicBezTo>
                    <a:pt x="78" y="1"/>
                    <a:pt x="78" y="0"/>
                    <a:pt x="77" y="0"/>
                  </a:cubicBezTo>
                </a:path>
              </a:pathLst>
            </a:custGeom>
            <a:solidFill>
              <a:srgbClr val="5BB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9" name="Freeform 103">
              <a:extLst>
                <a:ext uri="{FF2B5EF4-FFF2-40B4-BE49-F238E27FC236}">
                  <a16:creationId xmlns:a16="http://schemas.microsoft.com/office/drawing/2014/main" id="{9E6D9105-D46F-4D65-A68D-7EE3BBC572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" y="4039"/>
              <a:ext cx="12" cy="25"/>
            </a:xfrm>
            <a:custGeom>
              <a:avLst/>
              <a:gdLst>
                <a:gd name="T0" fmla="*/ 0 w 15"/>
                <a:gd name="T1" fmla="*/ 0 h 32"/>
                <a:gd name="T2" fmla="*/ 3 w 15"/>
                <a:gd name="T3" fmla="*/ 12 h 32"/>
                <a:gd name="T4" fmla="*/ 3 w 15"/>
                <a:gd name="T5" fmla="*/ 12 h 32"/>
                <a:gd name="T6" fmla="*/ 3 w 15"/>
                <a:gd name="T7" fmla="*/ 12 h 32"/>
                <a:gd name="T8" fmla="*/ 3 w 15"/>
                <a:gd name="T9" fmla="*/ 12 h 32"/>
                <a:gd name="T10" fmla="*/ 3 w 15"/>
                <a:gd name="T11" fmla="*/ 12 h 32"/>
                <a:gd name="T12" fmla="*/ 14 w 15"/>
                <a:gd name="T13" fmla="*/ 32 h 32"/>
                <a:gd name="T14" fmla="*/ 15 w 15"/>
                <a:gd name="T15" fmla="*/ 29 h 32"/>
                <a:gd name="T16" fmla="*/ 0 w 15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2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7" y="19"/>
                    <a:pt x="11" y="25"/>
                    <a:pt x="14" y="32"/>
                  </a:cubicBezTo>
                  <a:cubicBezTo>
                    <a:pt x="15" y="31"/>
                    <a:pt x="15" y="30"/>
                    <a:pt x="15" y="29"/>
                  </a:cubicBezTo>
                  <a:cubicBezTo>
                    <a:pt x="14" y="17"/>
                    <a:pt x="8" y="7"/>
                    <a:pt x="0" y="0"/>
                  </a:cubicBezTo>
                </a:path>
              </a:pathLst>
            </a:custGeom>
            <a:solidFill>
              <a:srgbClr val="87A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" name="Freeform 104">
              <a:extLst>
                <a:ext uri="{FF2B5EF4-FFF2-40B4-BE49-F238E27FC236}">
                  <a16:creationId xmlns:a16="http://schemas.microsoft.com/office/drawing/2014/main" id="{4446DC5F-D5D9-4B41-A535-B5575F7A07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" y="4049"/>
              <a:ext cx="36" cy="35"/>
            </a:xfrm>
            <a:custGeom>
              <a:avLst/>
              <a:gdLst>
                <a:gd name="T0" fmla="*/ 37 w 48"/>
                <a:gd name="T1" fmla="*/ 0 h 47"/>
                <a:gd name="T2" fmla="*/ 37 w 48"/>
                <a:gd name="T3" fmla="*/ 0 h 47"/>
                <a:gd name="T4" fmla="*/ 37 w 48"/>
                <a:gd name="T5" fmla="*/ 1 h 47"/>
                <a:gd name="T6" fmla="*/ 37 w 48"/>
                <a:gd name="T7" fmla="*/ 1 h 47"/>
                <a:gd name="T8" fmla="*/ 37 w 48"/>
                <a:gd name="T9" fmla="*/ 1 h 47"/>
                <a:gd name="T10" fmla="*/ 37 w 48"/>
                <a:gd name="T11" fmla="*/ 1 h 47"/>
                <a:gd name="T12" fmla="*/ 37 w 48"/>
                <a:gd name="T13" fmla="*/ 1 h 47"/>
                <a:gd name="T14" fmla="*/ 37 w 48"/>
                <a:gd name="T15" fmla="*/ 1 h 47"/>
                <a:gd name="T16" fmla="*/ 37 w 48"/>
                <a:gd name="T17" fmla="*/ 1 h 47"/>
                <a:gd name="T18" fmla="*/ 37 w 48"/>
                <a:gd name="T19" fmla="*/ 2 h 47"/>
                <a:gd name="T20" fmla="*/ 37 w 48"/>
                <a:gd name="T21" fmla="*/ 2 h 47"/>
                <a:gd name="T22" fmla="*/ 37 w 48"/>
                <a:gd name="T23" fmla="*/ 2 h 47"/>
                <a:gd name="T24" fmla="*/ 37 w 48"/>
                <a:gd name="T25" fmla="*/ 2 h 47"/>
                <a:gd name="T26" fmla="*/ 37 w 48"/>
                <a:gd name="T27" fmla="*/ 2 h 47"/>
                <a:gd name="T28" fmla="*/ 37 w 48"/>
                <a:gd name="T29" fmla="*/ 2 h 47"/>
                <a:gd name="T30" fmla="*/ 37 w 48"/>
                <a:gd name="T31" fmla="*/ 2 h 47"/>
                <a:gd name="T32" fmla="*/ 37 w 48"/>
                <a:gd name="T33" fmla="*/ 2 h 47"/>
                <a:gd name="T34" fmla="*/ 37 w 48"/>
                <a:gd name="T35" fmla="*/ 3 h 47"/>
                <a:gd name="T36" fmla="*/ 37 w 48"/>
                <a:gd name="T37" fmla="*/ 3 h 47"/>
                <a:gd name="T38" fmla="*/ 37 w 48"/>
                <a:gd name="T39" fmla="*/ 3 h 47"/>
                <a:gd name="T40" fmla="*/ 37 w 48"/>
                <a:gd name="T41" fmla="*/ 3 h 47"/>
                <a:gd name="T42" fmla="*/ 37 w 48"/>
                <a:gd name="T43" fmla="*/ 3 h 47"/>
                <a:gd name="T44" fmla="*/ 37 w 48"/>
                <a:gd name="T45" fmla="*/ 3 h 47"/>
                <a:gd name="T46" fmla="*/ 37 w 48"/>
                <a:gd name="T47" fmla="*/ 3 h 47"/>
                <a:gd name="T48" fmla="*/ 37 w 48"/>
                <a:gd name="T49" fmla="*/ 4 h 47"/>
                <a:gd name="T50" fmla="*/ 37 w 48"/>
                <a:gd name="T51" fmla="*/ 4 h 47"/>
                <a:gd name="T52" fmla="*/ 37 w 48"/>
                <a:gd name="T53" fmla="*/ 4 h 47"/>
                <a:gd name="T54" fmla="*/ 37 w 48"/>
                <a:gd name="T55" fmla="*/ 4 h 47"/>
                <a:gd name="T56" fmla="*/ 37 w 48"/>
                <a:gd name="T57" fmla="*/ 4 h 47"/>
                <a:gd name="T58" fmla="*/ 37 w 48"/>
                <a:gd name="T59" fmla="*/ 4 h 47"/>
                <a:gd name="T60" fmla="*/ 37 w 48"/>
                <a:gd name="T61" fmla="*/ 4 h 47"/>
                <a:gd name="T62" fmla="*/ 37 w 48"/>
                <a:gd name="T63" fmla="*/ 4 h 47"/>
                <a:gd name="T64" fmla="*/ 37 w 48"/>
                <a:gd name="T65" fmla="*/ 5 h 47"/>
                <a:gd name="T66" fmla="*/ 37 w 48"/>
                <a:gd name="T67" fmla="*/ 5 h 47"/>
                <a:gd name="T68" fmla="*/ 37 w 48"/>
                <a:gd name="T69" fmla="*/ 5 h 47"/>
                <a:gd name="T70" fmla="*/ 37 w 48"/>
                <a:gd name="T71" fmla="*/ 5 h 47"/>
                <a:gd name="T72" fmla="*/ 37 w 48"/>
                <a:gd name="T73" fmla="*/ 5 h 47"/>
                <a:gd name="T74" fmla="*/ 37 w 48"/>
                <a:gd name="T75" fmla="*/ 5 h 47"/>
                <a:gd name="T76" fmla="*/ 37 w 48"/>
                <a:gd name="T77" fmla="*/ 5 h 47"/>
                <a:gd name="T78" fmla="*/ 37 w 48"/>
                <a:gd name="T79" fmla="*/ 5 h 47"/>
                <a:gd name="T80" fmla="*/ 37 w 48"/>
                <a:gd name="T81" fmla="*/ 6 h 47"/>
                <a:gd name="T82" fmla="*/ 37 w 48"/>
                <a:gd name="T83" fmla="*/ 6 h 47"/>
                <a:gd name="T84" fmla="*/ 37 w 48"/>
                <a:gd name="T85" fmla="*/ 6 h 47"/>
                <a:gd name="T86" fmla="*/ 37 w 48"/>
                <a:gd name="T87" fmla="*/ 6 h 47"/>
                <a:gd name="T88" fmla="*/ 37 w 48"/>
                <a:gd name="T89" fmla="*/ 6 h 47"/>
                <a:gd name="T90" fmla="*/ 37 w 48"/>
                <a:gd name="T91" fmla="*/ 6 h 47"/>
                <a:gd name="T92" fmla="*/ 37 w 48"/>
                <a:gd name="T93" fmla="*/ 6 h 47"/>
                <a:gd name="T94" fmla="*/ 37 w 48"/>
                <a:gd name="T95" fmla="*/ 7 h 47"/>
                <a:gd name="T96" fmla="*/ 37 w 48"/>
                <a:gd name="T97" fmla="*/ 7 h 47"/>
                <a:gd name="T98" fmla="*/ 37 w 48"/>
                <a:gd name="T99" fmla="*/ 7 h 47"/>
                <a:gd name="T100" fmla="*/ 37 w 48"/>
                <a:gd name="T101" fmla="*/ 7 h 47"/>
                <a:gd name="T102" fmla="*/ 37 w 48"/>
                <a:gd name="T103" fmla="*/ 7 h 47"/>
                <a:gd name="T104" fmla="*/ 48 w 48"/>
                <a:gd name="T10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7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28"/>
                    <a:pt x="20" y="44"/>
                    <a:pt x="0" y="46"/>
                  </a:cubicBezTo>
                  <a:cubicBezTo>
                    <a:pt x="3" y="47"/>
                    <a:pt x="6" y="47"/>
                    <a:pt x="9" y="47"/>
                  </a:cubicBezTo>
                  <a:cubicBezTo>
                    <a:pt x="27" y="47"/>
                    <a:pt x="43" y="36"/>
                    <a:pt x="48" y="20"/>
                  </a:cubicBezTo>
                  <a:cubicBezTo>
                    <a:pt x="45" y="13"/>
                    <a:pt x="41" y="7"/>
                    <a:pt x="37" y="0"/>
                  </a:cubicBezTo>
                </a:path>
              </a:pathLst>
            </a:custGeom>
            <a:solidFill>
              <a:srgbClr val="82A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1" name="Freeform 105">
              <a:extLst>
                <a:ext uri="{FF2B5EF4-FFF2-40B4-BE49-F238E27FC236}">
                  <a16:creationId xmlns:a16="http://schemas.microsoft.com/office/drawing/2014/main" id="{FCB5B87B-EC89-49D0-A4EC-DC5D6FB11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" y="4055"/>
              <a:ext cx="25" cy="28"/>
            </a:xfrm>
            <a:custGeom>
              <a:avLst/>
              <a:gdLst>
                <a:gd name="T0" fmla="*/ 1 w 33"/>
                <a:gd name="T1" fmla="*/ 0 h 37"/>
                <a:gd name="T2" fmla="*/ 0 w 33"/>
                <a:gd name="T3" fmla="*/ 11 h 37"/>
                <a:gd name="T4" fmla="*/ 4 w 33"/>
                <a:gd name="T5" fmla="*/ 28 h 37"/>
                <a:gd name="T6" fmla="*/ 29 w 33"/>
                <a:gd name="T7" fmla="*/ 37 h 37"/>
                <a:gd name="T8" fmla="*/ 33 w 33"/>
                <a:gd name="T9" fmla="*/ 37 h 37"/>
                <a:gd name="T10" fmla="*/ 9 w 33"/>
                <a:gd name="T11" fmla="*/ 21 h 37"/>
                <a:gd name="T12" fmla="*/ 9 w 33"/>
                <a:gd name="T13" fmla="*/ 21 h 37"/>
                <a:gd name="T14" fmla="*/ 9 w 33"/>
                <a:gd name="T15" fmla="*/ 21 h 37"/>
                <a:gd name="T16" fmla="*/ 9 w 33"/>
                <a:gd name="T17" fmla="*/ 21 h 37"/>
                <a:gd name="T18" fmla="*/ 9 w 33"/>
                <a:gd name="T19" fmla="*/ 21 h 37"/>
                <a:gd name="T20" fmla="*/ 9 w 33"/>
                <a:gd name="T21" fmla="*/ 21 h 37"/>
                <a:gd name="T22" fmla="*/ 9 w 33"/>
                <a:gd name="T23" fmla="*/ 21 h 37"/>
                <a:gd name="T24" fmla="*/ 9 w 33"/>
                <a:gd name="T25" fmla="*/ 21 h 37"/>
                <a:gd name="T26" fmla="*/ 9 w 33"/>
                <a:gd name="T27" fmla="*/ 20 h 37"/>
                <a:gd name="T28" fmla="*/ 9 w 33"/>
                <a:gd name="T29" fmla="*/ 20 h 37"/>
                <a:gd name="T30" fmla="*/ 9 w 33"/>
                <a:gd name="T31" fmla="*/ 20 h 37"/>
                <a:gd name="T32" fmla="*/ 9 w 33"/>
                <a:gd name="T33" fmla="*/ 20 h 37"/>
                <a:gd name="T34" fmla="*/ 9 w 33"/>
                <a:gd name="T35" fmla="*/ 20 h 37"/>
                <a:gd name="T36" fmla="*/ 9 w 33"/>
                <a:gd name="T37" fmla="*/ 20 h 37"/>
                <a:gd name="T38" fmla="*/ 9 w 33"/>
                <a:gd name="T39" fmla="*/ 20 h 37"/>
                <a:gd name="T40" fmla="*/ 9 w 33"/>
                <a:gd name="T41" fmla="*/ 20 h 37"/>
                <a:gd name="T42" fmla="*/ 9 w 33"/>
                <a:gd name="T43" fmla="*/ 20 h 37"/>
                <a:gd name="T44" fmla="*/ 9 w 33"/>
                <a:gd name="T45" fmla="*/ 20 h 37"/>
                <a:gd name="T46" fmla="*/ 9 w 33"/>
                <a:gd name="T47" fmla="*/ 20 h 37"/>
                <a:gd name="T48" fmla="*/ 8 w 33"/>
                <a:gd name="T49" fmla="*/ 20 h 37"/>
                <a:gd name="T50" fmla="*/ 8 w 33"/>
                <a:gd name="T51" fmla="*/ 20 h 37"/>
                <a:gd name="T52" fmla="*/ 1 w 33"/>
                <a:gd name="T53" fmla="*/ 1 h 37"/>
                <a:gd name="T54" fmla="*/ 1 w 33"/>
                <a:gd name="T55" fmla="*/ 1 h 37"/>
                <a:gd name="T56" fmla="*/ 1 w 33"/>
                <a:gd name="T57" fmla="*/ 1 h 37"/>
                <a:gd name="T58" fmla="*/ 1 w 33"/>
                <a:gd name="T59" fmla="*/ 1 h 37"/>
                <a:gd name="T60" fmla="*/ 1 w 33"/>
                <a:gd name="T61" fmla="*/ 1 h 37"/>
                <a:gd name="T62" fmla="*/ 1 w 33"/>
                <a:gd name="T63" fmla="*/ 1 h 37"/>
                <a:gd name="T64" fmla="*/ 1 w 33"/>
                <a:gd name="T65" fmla="*/ 1 h 37"/>
                <a:gd name="T66" fmla="*/ 1 w 33"/>
                <a:gd name="T67" fmla="*/ 1 h 37"/>
                <a:gd name="T68" fmla="*/ 1 w 33"/>
                <a:gd name="T69" fmla="*/ 0 h 37"/>
                <a:gd name="T70" fmla="*/ 1 w 33"/>
                <a:gd name="T71" fmla="*/ 0 h 37"/>
                <a:gd name="T72" fmla="*/ 1 w 33"/>
                <a:gd name="T73" fmla="*/ 0 h 37"/>
                <a:gd name="T74" fmla="*/ 1 w 33"/>
                <a:gd name="T75" fmla="*/ 0 h 37"/>
                <a:gd name="T76" fmla="*/ 1 w 33"/>
                <a:gd name="T7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37">
                  <a:moveTo>
                    <a:pt x="1" y="0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0" y="17"/>
                    <a:pt x="1" y="23"/>
                    <a:pt x="4" y="28"/>
                  </a:cubicBezTo>
                  <a:cubicBezTo>
                    <a:pt x="11" y="34"/>
                    <a:pt x="19" y="37"/>
                    <a:pt x="29" y="37"/>
                  </a:cubicBezTo>
                  <a:cubicBezTo>
                    <a:pt x="30" y="37"/>
                    <a:pt x="31" y="37"/>
                    <a:pt x="33" y="37"/>
                  </a:cubicBezTo>
                  <a:cubicBezTo>
                    <a:pt x="23" y="35"/>
                    <a:pt x="14" y="29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5" y="15"/>
                    <a:pt x="2" y="8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3B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" name="Freeform 106">
              <a:extLst>
                <a:ext uri="{FF2B5EF4-FFF2-40B4-BE49-F238E27FC236}">
                  <a16:creationId xmlns:a16="http://schemas.microsoft.com/office/drawing/2014/main" id="{A50917C6-94D6-4C80-88F3-23CA33F5DF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8" y="4039"/>
              <a:ext cx="3" cy="10"/>
            </a:xfrm>
            <a:custGeom>
              <a:avLst/>
              <a:gdLst>
                <a:gd name="T0" fmla="*/ 3 w 3"/>
                <a:gd name="T1" fmla="*/ 12 h 12"/>
                <a:gd name="T2" fmla="*/ 3 w 3"/>
                <a:gd name="T3" fmla="*/ 12 h 12"/>
                <a:gd name="T4" fmla="*/ 3 w 3"/>
                <a:gd name="T5" fmla="*/ 12 h 12"/>
                <a:gd name="T6" fmla="*/ 3 w 3"/>
                <a:gd name="T7" fmla="*/ 12 h 12"/>
                <a:gd name="T8" fmla="*/ 3 w 3"/>
                <a:gd name="T9" fmla="*/ 12 h 12"/>
                <a:gd name="T10" fmla="*/ 3 w 3"/>
                <a:gd name="T11" fmla="*/ 12 h 12"/>
                <a:gd name="T12" fmla="*/ 3 w 3"/>
                <a:gd name="T13" fmla="*/ 12 h 12"/>
                <a:gd name="T14" fmla="*/ 0 w 3"/>
                <a:gd name="T15" fmla="*/ 0 h 12"/>
                <a:gd name="T16" fmla="*/ 3 w 3"/>
                <a:gd name="T17" fmla="*/ 12 h 12"/>
                <a:gd name="T18" fmla="*/ 0 w 3"/>
                <a:gd name="T19" fmla="*/ 0 h 12"/>
                <a:gd name="T20" fmla="*/ 0 w 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6B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3" name="Freeform 107">
              <a:extLst>
                <a:ext uri="{FF2B5EF4-FFF2-40B4-BE49-F238E27FC236}">
                  <a16:creationId xmlns:a16="http://schemas.microsoft.com/office/drawing/2014/main" id="{12B5F77B-CB99-4AF7-8A1D-D7CE51B9F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9" y="4049"/>
              <a:ext cx="52" cy="34"/>
            </a:xfrm>
            <a:custGeom>
              <a:avLst/>
              <a:gdLst>
                <a:gd name="T0" fmla="*/ 8 w 69"/>
                <a:gd name="T1" fmla="*/ 30 h 46"/>
                <a:gd name="T2" fmla="*/ 8 w 69"/>
                <a:gd name="T3" fmla="*/ 29 h 46"/>
                <a:gd name="T4" fmla="*/ 8 w 69"/>
                <a:gd name="T5" fmla="*/ 29 h 46"/>
                <a:gd name="T6" fmla="*/ 8 w 69"/>
                <a:gd name="T7" fmla="*/ 29 h 46"/>
                <a:gd name="T8" fmla="*/ 7 w 69"/>
                <a:gd name="T9" fmla="*/ 29 h 46"/>
                <a:gd name="T10" fmla="*/ 0 w 69"/>
                <a:gd name="T11" fmla="*/ 10 h 46"/>
                <a:gd name="T12" fmla="*/ 0 w 69"/>
                <a:gd name="T13" fmla="*/ 10 h 46"/>
                <a:gd name="T14" fmla="*/ 0 w 69"/>
                <a:gd name="T15" fmla="*/ 9 h 46"/>
                <a:gd name="T16" fmla="*/ 69 w 69"/>
                <a:gd name="T17" fmla="*/ 7 h 46"/>
                <a:gd name="T18" fmla="*/ 69 w 69"/>
                <a:gd name="T19" fmla="*/ 7 h 46"/>
                <a:gd name="T20" fmla="*/ 69 w 69"/>
                <a:gd name="T21" fmla="*/ 7 h 46"/>
                <a:gd name="T22" fmla="*/ 69 w 69"/>
                <a:gd name="T23" fmla="*/ 7 h 46"/>
                <a:gd name="T24" fmla="*/ 69 w 69"/>
                <a:gd name="T25" fmla="*/ 6 h 46"/>
                <a:gd name="T26" fmla="*/ 69 w 69"/>
                <a:gd name="T27" fmla="*/ 6 h 46"/>
                <a:gd name="T28" fmla="*/ 69 w 69"/>
                <a:gd name="T29" fmla="*/ 6 h 46"/>
                <a:gd name="T30" fmla="*/ 69 w 69"/>
                <a:gd name="T31" fmla="*/ 6 h 46"/>
                <a:gd name="T32" fmla="*/ 69 w 69"/>
                <a:gd name="T33" fmla="*/ 6 h 46"/>
                <a:gd name="T34" fmla="*/ 69 w 69"/>
                <a:gd name="T35" fmla="*/ 6 h 46"/>
                <a:gd name="T36" fmla="*/ 69 w 69"/>
                <a:gd name="T37" fmla="*/ 6 h 46"/>
                <a:gd name="T38" fmla="*/ 69 w 69"/>
                <a:gd name="T39" fmla="*/ 6 h 46"/>
                <a:gd name="T40" fmla="*/ 69 w 69"/>
                <a:gd name="T41" fmla="*/ 5 h 46"/>
                <a:gd name="T42" fmla="*/ 69 w 69"/>
                <a:gd name="T43" fmla="*/ 5 h 46"/>
                <a:gd name="T44" fmla="*/ 69 w 69"/>
                <a:gd name="T45" fmla="*/ 5 h 46"/>
                <a:gd name="T46" fmla="*/ 69 w 69"/>
                <a:gd name="T47" fmla="*/ 5 h 46"/>
                <a:gd name="T48" fmla="*/ 69 w 69"/>
                <a:gd name="T49" fmla="*/ 5 h 46"/>
                <a:gd name="T50" fmla="*/ 69 w 69"/>
                <a:gd name="T51" fmla="*/ 5 h 46"/>
                <a:gd name="T52" fmla="*/ 69 w 69"/>
                <a:gd name="T53" fmla="*/ 5 h 46"/>
                <a:gd name="T54" fmla="*/ 69 w 69"/>
                <a:gd name="T55" fmla="*/ 4 h 46"/>
                <a:gd name="T56" fmla="*/ 69 w 69"/>
                <a:gd name="T57" fmla="*/ 4 h 46"/>
                <a:gd name="T58" fmla="*/ 69 w 69"/>
                <a:gd name="T59" fmla="*/ 4 h 46"/>
                <a:gd name="T60" fmla="*/ 69 w 69"/>
                <a:gd name="T61" fmla="*/ 4 h 46"/>
                <a:gd name="T62" fmla="*/ 69 w 69"/>
                <a:gd name="T63" fmla="*/ 4 h 46"/>
                <a:gd name="T64" fmla="*/ 69 w 69"/>
                <a:gd name="T65" fmla="*/ 4 h 46"/>
                <a:gd name="T66" fmla="*/ 69 w 69"/>
                <a:gd name="T67" fmla="*/ 4 h 46"/>
                <a:gd name="T68" fmla="*/ 69 w 69"/>
                <a:gd name="T69" fmla="*/ 3 h 46"/>
                <a:gd name="T70" fmla="*/ 69 w 69"/>
                <a:gd name="T71" fmla="*/ 3 h 46"/>
                <a:gd name="T72" fmla="*/ 69 w 69"/>
                <a:gd name="T73" fmla="*/ 3 h 46"/>
                <a:gd name="T74" fmla="*/ 69 w 69"/>
                <a:gd name="T75" fmla="*/ 3 h 46"/>
                <a:gd name="T76" fmla="*/ 69 w 69"/>
                <a:gd name="T77" fmla="*/ 3 h 46"/>
                <a:gd name="T78" fmla="*/ 69 w 69"/>
                <a:gd name="T79" fmla="*/ 3 h 46"/>
                <a:gd name="T80" fmla="*/ 69 w 69"/>
                <a:gd name="T81" fmla="*/ 3 h 46"/>
                <a:gd name="T82" fmla="*/ 69 w 69"/>
                <a:gd name="T83" fmla="*/ 3 h 46"/>
                <a:gd name="T84" fmla="*/ 69 w 69"/>
                <a:gd name="T85" fmla="*/ 2 h 46"/>
                <a:gd name="T86" fmla="*/ 69 w 69"/>
                <a:gd name="T87" fmla="*/ 2 h 46"/>
                <a:gd name="T88" fmla="*/ 69 w 69"/>
                <a:gd name="T89" fmla="*/ 2 h 46"/>
                <a:gd name="T90" fmla="*/ 69 w 69"/>
                <a:gd name="T91" fmla="*/ 2 h 46"/>
                <a:gd name="T92" fmla="*/ 69 w 69"/>
                <a:gd name="T93" fmla="*/ 2 h 46"/>
                <a:gd name="T94" fmla="*/ 69 w 69"/>
                <a:gd name="T95" fmla="*/ 2 h 46"/>
                <a:gd name="T96" fmla="*/ 69 w 69"/>
                <a:gd name="T97" fmla="*/ 2 h 46"/>
                <a:gd name="T98" fmla="*/ 69 w 69"/>
                <a:gd name="T99" fmla="*/ 2 h 46"/>
                <a:gd name="T100" fmla="*/ 69 w 69"/>
                <a:gd name="T101" fmla="*/ 1 h 46"/>
                <a:gd name="T102" fmla="*/ 69 w 69"/>
                <a:gd name="T103" fmla="*/ 1 h 46"/>
                <a:gd name="T104" fmla="*/ 69 w 69"/>
                <a:gd name="T105" fmla="*/ 1 h 46"/>
                <a:gd name="T106" fmla="*/ 69 w 69"/>
                <a:gd name="T107" fmla="*/ 1 h 46"/>
                <a:gd name="T108" fmla="*/ 69 w 69"/>
                <a:gd name="T109" fmla="*/ 1 h 46"/>
                <a:gd name="T110" fmla="*/ 69 w 69"/>
                <a:gd name="T111" fmla="*/ 1 h 46"/>
                <a:gd name="T112" fmla="*/ 69 w 69"/>
                <a:gd name="T113" fmla="*/ 1 h 46"/>
                <a:gd name="T114" fmla="*/ 69 w 69"/>
                <a:gd name="T115" fmla="*/ 0 h 46"/>
                <a:gd name="T116" fmla="*/ 69 w 69"/>
                <a:gd name="T117" fmla="*/ 0 h 46"/>
                <a:gd name="T118" fmla="*/ 69 w 69"/>
                <a:gd name="T1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" h="46"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moveTo>
                    <a:pt x="8" y="29"/>
                  </a:moveTo>
                  <a:cubicBezTo>
                    <a:pt x="8" y="29"/>
                    <a:pt x="8" y="30"/>
                    <a:pt x="8" y="30"/>
                  </a:cubicBezTo>
                  <a:cubicBezTo>
                    <a:pt x="8" y="30"/>
                    <a:pt x="8" y="29"/>
                    <a:pt x="8" y="29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69" y="7"/>
                  </a:moveTo>
                  <a:cubicBezTo>
                    <a:pt x="68" y="28"/>
                    <a:pt x="52" y="44"/>
                    <a:pt x="32" y="46"/>
                  </a:cubicBezTo>
                  <a:cubicBezTo>
                    <a:pt x="22" y="44"/>
                    <a:pt x="13" y="38"/>
                    <a:pt x="8" y="30"/>
                  </a:cubicBezTo>
                  <a:cubicBezTo>
                    <a:pt x="13" y="38"/>
                    <a:pt x="22" y="44"/>
                    <a:pt x="32" y="46"/>
                  </a:cubicBezTo>
                  <a:cubicBezTo>
                    <a:pt x="52" y="44"/>
                    <a:pt x="68" y="28"/>
                    <a:pt x="69" y="7"/>
                  </a:cubicBezTo>
                  <a:moveTo>
                    <a:pt x="69" y="7"/>
                  </a:move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moveTo>
                    <a:pt x="69" y="7"/>
                  </a:move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moveTo>
                    <a:pt x="69" y="7"/>
                  </a:move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moveTo>
                    <a:pt x="69" y="7"/>
                  </a:move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moveTo>
                    <a:pt x="69" y="7"/>
                  </a:move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moveTo>
                    <a:pt x="69" y="7"/>
                  </a:move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moveTo>
                    <a:pt x="69" y="7"/>
                  </a:move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moveTo>
                    <a:pt x="69" y="7"/>
                  </a:move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moveTo>
                    <a:pt x="69" y="6"/>
                  </a:moveTo>
                  <a:cubicBezTo>
                    <a:pt x="69" y="6"/>
                    <a:pt x="69" y="6"/>
                    <a:pt x="69" y="7"/>
                  </a:cubicBezTo>
                  <a:cubicBezTo>
                    <a:pt x="69" y="6"/>
                    <a:pt x="69" y="6"/>
                    <a:pt x="69" y="6"/>
                  </a:cubicBezTo>
                  <a:moveTo>
                    <a:pt x="69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moveTo>
                    <a:pt x="69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moveTo>
                    <a:pt x="69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moveTo>
                    <a:pt x="69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moveTo>
                    <a:pt x="69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moveTo>
                    <a:pt x="69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moveTo>
                    <a:pt x="69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moveTo>
                    <a:pt x="69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moveTo>
                    <a:pt x="69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moveTo>
                    <a:pt x="69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moveTo>
                    <a:pt x="69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moveTo>
                    <a:pt x="69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moveTo>
                    <a:pt x="69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moveTo>
                    <a:pt x="69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moveTo>
                    <a:pt x="69" y="5"/>
                  </a:moveTo>
                  <a:cubicBezTo>
                    <a:pt x="69" y="5"/>
                    <a:pt x="69" y="5"/>
                    <a:pt x="69" y="6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moveTo>
                    <a:pt x="69" y="3"/>
                  </a:moveTo>
                  <a:cubicBezTo>
                    <a:pt x="69" y="3"/>
                    <a:pt x="69" y="4"/>
                    <a:pt x="69" y="4"/>
                  </a:cubicBezTo>
                  <a:cubicBezTo>
                    <a:pt x="69" y="4"/>
                    <a:pt x="69" y="3"/>
                    <a:pt x="69" y="3"/>
                  </a:cubicBezTo>
                  <a:moveTo>
                    <a:pt x="69" y="3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moveTo>
                    <a:pt x="69" y="3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moveTo>
                    <a:pt x="69" y="3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moveTo>
                    <a:pt x="69" y="3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moveTo>
                    <a:pt x="69" y="3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moveTo>
                    <a:pt x="69" y="3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moveTo>
                    <a:pt x="69" y="3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moveTo>
                    <a:pt x="69" y="3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moveTo>
                    <a:pt x="69" y="3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moveTo>
                    <a:pt x="69" y="3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moveTo>
                    <a:pt x="69" y="3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moveTo>
                    <a:pt x="69" y="3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moveTo>
                    <a:pt x="69" y="3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moveTo>
                    <a:pt x="69" y="3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moveTo>
                    <a:pt x="69" y="2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2"/>
                  </a:cubicBezTo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moveTo>
                    <a:pt x="69" y="0"/>
                  </a:moveTo>
                  <a:cubicBezTo>
                    <a:pt x="69" y="0"/>
                    <a:pt x="69" y="1"/>
                    <a:pt x="69" y="1"/>
                  </a:cubicBezTo>
                  <a:cubicBezTo>
                    <a:pt x="69" y="1"/>
                    <a:pt x="69" y="0"/>
                    <a:pt x="69" y="0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87B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" name="Freeform 108">
              <a:extLst>
                <a:ext uri="{FF2B5EF4-FFF2-40B4-BE49-F238E27FC236}">
                  <a16:creationId xmlns:a16="http://schemas.microsoft.com/office/drawing/2014/main" id="{10D1E848-8C17-42CB-A10E-18576C735A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" y="40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99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" name="Freeform 109">
              <a:extLst>
                <a:ext uri="{FF2B5EF4-FFF2-40B4-BE49-F238E27FC236}">
                  <a16:creationId xmlns:a16="http://schemas.microsoft.com/office/drawing/2014/main" id="{92332972-459E-4468-AFDD-F82E9232C0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" y="4049"/>
              <a:ext cx="0" cy="5"/>
            </a:xfrm>
            <a:custGeom>
              <a:avLst/>
              <a:gdLst>
                <a:gd name="T0" fmla="*/ 7 h 7"/>
                <a:gd name="T1" fmla="*/ 7 h 7"/>
                <a:gd name="T2" fmla="*/ 7 h 7"/>
                <a:gd name="T3" fmla="*/ 7 h 7"/>
                <a:gd name="T4" fmla="*/ 7 h 7"/>
                <a:gd name="T5" fmla="*/ 6 h 7"/>
                <a:gd name="T6" fmla="*/ 6 h 7"/>
                <a:gd name="T7" fmla="*/ 6 h 7"/>
                <a:gd name="T8" fmla="*/ 6 h 7"/>
                <a:gd name="T9" fmla="*/ 6 h 7"/>
                <a:gd name="T10" fmla="*/ 6 h 7"/>
                <a:gd name="T11" fmla="*/ 6 h 7"/>
                <a:gd name="T12" fmla="*/ 6 h 7"/>
                <a:gd name="T13" fmla="*/ 6 h 7"/>
                <a:gd name="T14" fmla="*/ 5 h 7"/>
                <a:gd name="T15" fmla="*/ 5 h 7"/>
                <a:gd name="T16" fmla="*/ 5 h 7"/>
                <a:gd name="T17" fmla="*/ 5 h 7"/>
                <a:gd name="T18" fmla="*/ 5 h 7"/>
                <a:gd name="T19" fmla="*/ 5 h 7"/>
                <a:gd name="T20" fmla="*/ 5 h 7"/>
                <a:gd name="T21" fmla="*/ 5 h 7"/>
                <a:gd name="T22" fmla="*/ 5 h 7"/>
                <a:gd name="T23" fmla="*/ 4 h 7"/>
                <a:gd name="T24" fmla="*/ 4 h 7"/>
                <a:gd name="T25" fmla="*/ 4 h 7"/>
                <a:gd name="T26" fmla="*/ 4 h 7"/>
                <a:gd name="T27" fmla="*/ 4 h 7"/>
                <a:gd name="T28" fmla="*/ 4 h 7"/>
                <a:gd name="T29" fmla="*/ 4 h 7"/>
                <a:gd name="T30" fmla="*/ 4 h 7"/>
                <a:gd name="T31" fmla="*/ 4 h 7"/>
                <a:gd name="T32" fmla="*/ 3 h 7"/>
                <a:gd name="T33" fmla="*/ 3 h 7"/>
                <a:gd name="T34" fmla="*/ 3 h 7"/>
                <a:gd name="T35" fmla="*/ 3 h 7"/>
                <a:gd name="T36" fmla="*/ 3 h 7"/>
                <a:gd name="T37" fmla="*/ 3 h 7"/>
                <a:gd name="T38" fmla="*/ 3 h 7"/>
                <a:gd name="T39" fmla="*/ 3 h 7"/>
                <a:gd name="T40" fmla="*/ 3 h 7"/>
                <a:gd name="T41" fmla="*/ 2 h 7"/>
                <a:gd name="T42" fmla="*/ 2 h 7"/>
                <a:gd name="T43" fmla="*/ 2 h 7"/>
                <a:gd name="T44" fmla="*/ 2 h 7"/>
                <a:gd name="T45" fmla="*/ 2 h 7"/>
                <a:gd name="T46" fmla="*/ 2 h 7"/>
                <a:gd name="T47" fmla="*/ 2 h 7"/>
                <a:gd name="T48" fmla="*/ 2 h 7"/>
                <a:gd name="T49" fmla="*/ 2 h 7"/>
                <a:gd name="T50" fmla="*/ 2 h 7"/>
                <a:gd name="T51" fmla="*/ 1 h 7"/>
                <a:gd name="T52" fmla="*/ 1 h 7"/>
                <a:gd name="T53" fmla="*/ 1 h 7"/>
                <a:gd name="T54" fmla="*/ 1 h 7"/>
                <a:gd name="T55" fmla="*/ 1 h 7"/>
                <a:gd name="T56" fmla="*/ 1 h 7"/>
                <a:gd name="T57" fmla="*/ 1 h 7"/>
                <a:gd name="T58" fmla="*/ 1 h 7"/>
                <a:gd name="T59" fmla="*/ 0 h 7"/>
                <a:gd name="T60" fmla="*/ 0 h 7"/>
                <a:gd name="T61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  <a:cxn ang="0">
                  <a:pos x="0" y="T60"/>
                </a:cxn>
                <a:cxn ang="0">
                  <a:pos x="0" y="T61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79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" name="Freeform 110">
              <a:extLst>
                <a:ext uri="{FF2B5EF4-FFF2-40B4-BE49-F238E27FC236}">
                  <a16:creationId xmlns:a16="http://schemas.microsoft.com/office/drawing/2014/main" id="{2F901BB0-D14C-4BD8-B680-9508BDABE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9" y="4055"/>
              <a:ext cx="6" cy="16"/>
            </a:xfrm>
            <a:custGeom>
              <a:avLst/>
              <a:gdLst>
                <a:gd name="T0" fmla="*/ 8 w 8"/>
                <a:gd name="T1" fmla="*/ 21 h 21"/>
                <a:gd name="T2" fmla="*/ 8 w 8"/>
                <a:gd name="T3" fmla="*/ 21 h 21"/>
                <a:gd name="T4" fmla="*/ 8 w 8"/>
                <a:gd name="T5" fmla="*/ 21 h 21"/>
                <a:gd name="T6" fmla="*/ 8 w 8"/>
                <a:gd name="T7" fmla="*/ 21 h 21"/>
                <a:gd name="T8" fmla="*/ 8 w 8"/>
                <a:gd name="T9" fmla="*/ 21 h 21"/>
                <a:gd name="T10" fmla="*/ 8 w 8"/>
                <a:gd name="T11" fmla="*/ 21 h 21"/>
                <a:gd name="T12" fmla="*/ 8 w 8"/>
                <a:gd name="T13" fmla="*/ 21 h 21"/>
                <a:gd name="T14" fmla="*/ 8 w 8"/>
                <a:gd name="T15" fmla="*/ 21 h 21"/>
                <a:gd name="T16" fmla="*/ 8 w 8"/>
                <a:gd name="T17" fmla="*/ 21 h 21"/>
                <a:gd name="T18" fmla="*/ 8 w 8"/>
                <a:gd name="T19" fmla="*/ 21 h 21"/>
                <a:gd name="T20" fmla="*/ 8 w 8"/>
                <a:gd name="T21" fmla="*/ 21 h 21"/>
                <a:gd name="T22" fmla="*/ 8 w 8"/>
                <a:gd name="T23" fmla="*/ 21 h 21"/>
                <a:gd name="T24" fmla="*/ 8 w 8"/>
                <a:gd name="T25" fmla="*/ 20 h 21"/>
                <a:gd name="T26" fmla="*/ 8 w 8"/>
                <a:gd name="T27" fmla="*/ 20 h 21"/>
                <a:gd name="T28" fmla="*/ 8 w 8"/>
                <a:gd name="T29" fmla="*/ 20 h 21"/>
                <a:gd name="T30" fmla="*/ 8 w 8"/>
                <a:gd name="T31" fmla="*/ 20 h 21"/>
                <a:gd name="T32" fmla="*/ 8 w 8"/>
                <a:gd name="T33" fmla="*/ 20 h 21"/>
                <a:gd name="T34" fmla="*/ 8 w 8"/>
                <a:gd name="T35" fmla="*/ 20 h 21"/>
                <a:gd name="T36" fmla="*/ 8 w 8"/>
                <a:gd name="T37" fmla="*/ 20 h 21"/>
                <a:gd name="T38" fmla="*/ 8 w 8"/>
                <a:gd name="T39" fmla="*/ 20 h 21"/>
                <a:gd name="T40" fmla="*/ 8 w 8"/>
                <a:gd name="T41" fmla="*/ 20 h 21"/>
                <a:gd name="T42" fmla="*/ 8 w 8"/>
                <a:gd name="T43" fmla="*/ 20 h 21"/>
                <a:gd name="T44" fmla="*/ 8 w 8"/>
                <a:gd name="T45" fmla="*/ 20 h 21"/>
                <a:gd name="T46" fmla="*/ 8 w 8"/>
                <a:gd name="T47" fmla="*/ 20 h 21"/>
                <a:gd name="T48" fmla="*/ 8 w 8"/>
                <a:gd name="T49" fmla="*/ 20 h 21"/>
                <a:gd name="T50" fmla="*/ 8 w 8"/>
                <a:gd name="T51" fmla="*/ 20 h 21"/>
                <a:gd name="T52" fmla="*/ 8 w 8"/>
                <a:gd name="T53" fmla="*/ 20 h 21"/>
                <a:gd name="T54" fmla="*/ 7 w 8"/>
                <a:gd name="T55" fmla="*/ 20 h 21"/>
                <a:gd name="T56" fmla="*/ 8 w 8"/>
                <a:gd name="T57" fmla="*/ 20 h 21"/>
                <a:gd name="T58" fmla="*/ 7 w 8"/>
                <a:gd name="T59" fmla="*/ 20 h 21"/>
                <a:gd name="T60" fmla="*/ 0 w 8"/>
                <a:gd name="T61" fmla="*/ 1 h 21"/>
                <a:gd name="T62" fmla="*/ 7 w 8"/>
                <a:gd name="T63" fmla="*/ 20 h 21"/>
                <a:gd name="T64" fmla="*/ 0 w 8"/>
                <a:gd name="T65" fmla="*/ 1 h 21"/>
                <a:gd name="T66" fmla="*/ 0 w 8"/>
                <a:gd name="T67" fmla="*/ 1 h 21"/>
                <a:gd name="T68" fmla="*/ 0 w 8"/>
                <a:gd name="T69" fmla="*/ 1 h 21"/>
                <a:gd name="T70" fmla="*/ 0 w 8"/>
                <a:gd name="T71" fmla="*/ 1 h 21"/>
                <a:gd name="T72" fmla="*/ 0 w 8"/>
                <a:gd name="T73" fmla="*/ 1 h 21"/>
                <a:gd name="T74" fmla="*/ 0 w 8"/>
                <a:gd name="T75" fmla="*/ 1 h 21"/>
                <a:gd name="T76" fmla="*/ 0 w 8"/>
                <a:gd name="T77" fmla="*/ 1 h 21"/>
                <a:gd name="T78" fmla="*/ 0 w 8"/>
                <a:gd name="T79" fmla="*/ 1 h 21"/>
                <a:gd name="T80" fmla="*/ 0 w 8"/>
                <a:gd name="T81" fmla="*/ 1 h 21"/>
                <a:gd name="T82" fmla="*/ 0 w 8"/>
                <a:gd name="T83" fmla="*/ 1 h 21"/>
                <a:gd name="T84" fmla="*/ 0 w 8"/>
                <a:gd name="T85" fmla="*/ 0 h 21"/>
                <a:gd name="T86" fmla="*/ 0 w 8"/>
                <a:gd name="T87" fmla="*/ 1 h 21"/>
                <a:gd name="T88" fmla="*/ 0 w 8"/>
                <a:gd name="T89" fmla="*/ 0 h 21"/>
                <a:gd name="T90" fmla="*/ 0 w 8"/>
                <a:gd name="T91" fmla="*/ 0 h 21"/>
                <a:gd name="T92" fmla="*/ 0 w 8"/>
                <a:gd name="T93" fmla="*/ 0 h 21"/>
                <a:gd name="T94" fmla="*/ 0 w 8"/>
                <a:gd name="T95" fmla="*/ 0 h 21"/>
                <a:gd name="T96" fmla="*/ 0 w 8"/>
                <a:gd name="T97" fmla="*/ 0 h 21"/>
                <a:gd name="T98" fmla="*/ 0 w 8"/>
                <a:gd name="T99" fmla="*/ 0 h 21"/>
                <a:gd name="T100" fmla="*/ 0 w 8"/>
                <a:gd name="T101" fmla="*/ 0 h 21"/>
                <a:gd name="T102" fmla="*/ 0 w 8"/>
                <a:gd name="T10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" h="21"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8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moveTo>
                    <a:pt x="8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moveTo>
                    <a:pt x="8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moveTo>
                    <a:pt x="8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moveTo>
                    <a:pt x="8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0" y="1"/>
                  </a:moveTo>
                  <a:cubicBezTo>
                    <a:pt x="1" y="8"/>
                    <a:pt x="4" y="15"/>
                    <a:pt x="7" y="20"/>
                  </a:cubicBezTo>
                  <a:cubicBezTo>
                    <a:pt x="4" y="15"/>
                    <a:pt x="1" y="8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89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7" name="Freeform 111">
              <a:extLst>
                <a:ext uri="{FF2B5EF4-FFF2-40B4-BE49-F238E27FC236}">
                  <a16:creationId xmlns:a16="http://schemas.microsoft.com/office/drawing/2014/main" id="{EF741CD8-AB83-4B0D-8000-D4540D1C2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" y="4036"/>
              <a:ext cx="7" cy="13"/>
            </a:xfrm>
            <a:custGeom>
              <a:avLst/>
              <a:gdLst>
                <a:gd name="T0" fmla="*/ 0 w 9"/>
                <a:gd name="T1" fmla="*/ 0 h 16"/>
                <a:gd name="T2" fmla="*/ 9 w 9"/>
                <a:gd name="T3" fmla="*/ 16 h 16"/>
                <a:gd name="T4" fmla="*/ 9 w 9"/>
                <a:gd name="T5" fmla="*/ 16 h 16"/>
                <a:gd name="T6" fmla="*/ 9 w 9"/>
                <a:gd name="T7" fmla="*/ 16 h 16"/>
                <a:gd name="T8" fmla="*/ 9 w 9"/>
                <a:gd name="T9" fmla="*/ 16 h 16"/>
                <a:gd name="T10" fmla="*/ 9 w 9"/>
                <a:gd name="T11" fmla="*/ 16 h 16"/>
                <a:gd name="T12" fmla="*/ 6 w 9"/>
                <a:gd name="T13" fmla="*/ 4 h 16"/>
                <a:gd name="T14" fmla="*/ 0 w 9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6">
                  <a:moveTo>
                    <a:pt x="0" y="0"/>
                  </a:moveTo>
                  <a:cubicBezTo>
                    <a:pt x="3" y="5"/>
                    <a:pt x="6" y="11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2"/>
                    <a:pt x="7" y="8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7B9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8" name="Freeform 112">
              <a:extLst>
                <a:ext uri="{FF2B5EF4-FFF2-40B4-BE49-F238E27FC236}">
                  <a16:creationId xmlns:a16="http://schemas.microsoft.com/office/drawing/2014/main" id="{63CB58BA-0453-4073-9460-B09C92AC3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" y="4033"/>
              <a:ext cx="52" cy="50"/>
            </a:xfrm>
            <a:custGeom>
              <a:avLst/>
              <a:gdLst>
                <a:gd name="T0" fmla="*/ 0 w 69"/>
                <a:gd name="T1" fmla="*/ 30 h 67"/>
                <a:gd name="T2" fmla="*/ 0 w 69"/>
                <a:gd name="T3" fmla="*/ 30 h 67"/>
                <a:gd name="T4" fmla="*/ 0 w 69"/>
                <a:gd name="T5" fmla="*/ 31 h 67"/>
                <a:gd name="T6" fmla="*/ 0 w 69"/>
                <a:gd name="T7" fmla="*/ 31 h 67"/>
                <a:gd name="T8" fmla="*/ 8 w 69"/>
                <a:gd name="T9" fmla="*/ 50 h 67"/>
                <a:gd name="T10" fmla="*/ 8 w 69"/>
                <a:gd name="T11" fmla="*/ 50 h 67"/>
                <a:gd name="T12" fmla="*/ 8 w 69"/>
                <a:gd name="T13" fmla="*/ 50 h 67"/>
                <a:gd name="T14" fmla="*/ 8 w 69"/>
                <a:gd name="T15" fmla="*/ 51 h 67"/>
                <a:gd name="T16" fmla="*/ 8 w 69"/>
                <a:gd name="T17" fmla="*/ 51 h 67"/>
                <a:gd name="T18" fmla="*/ 69 w 69"/>
                <a:gd name="T19" fmla="*/ 28 h 67"/>
                <a:gd name="T20" fmla="*/ 69 w 69"/>
                <a:gd name="T21" fmla="*/ 28 h 67"/>
                <a:gd name="T22" fmla="*/ 69 w 69"/>
                <a:gd name="T23" fmla="*/ 28 h 67"/>
                <a:gd name="T24" fmla="*/ 69 w 69"/>
                <a:gd name="T25" fmla="*/ 28 h 67"/>
                <a:gd name="T26" fmla="*/ 69 w 69"/>
                <a:gd name="T27" fmla="*/ 28 h 67"/>
                <a:gd name="T28" fmla="*/ 69 w 69"/>
                <a:gd name="T29" fmla="*/ 27 h 67"/>
                <a:gd name="T30" fmla="*/ 69 w 69"/>
                <a:gd name="T31" fmla="*/ 27 h 67"/>
                <a:gd name="T32" fmla="*/ 69 w 69"/>
                <a:gd name="T33" fmla="*/ 27 h 67"/>
                <a:gd name="T34" fmla="*/ 69 w 69"/>
                <a:gd name="T35" fmla="*/ 27 h 67"/>
                <a:gd name="T36" fmla="*/ 69 w 69"/>
                <a:gd name="T37" fmla="*/ 27 h 67"/>
                <a:gd name="T38" fmla="*/ 69 w 69"/>
                <a:gd name="T39" fmla="*/ 27 h 67"/>
                <a:gd name="T40" fmla="*/ 69 w 69"/>
                <a:gd name="T41" fmla="*/ 27 h 67"/>
                <a:gd name="T42" fmla="*/ 69 w 69"/>
                <a:gd name="T43" fmla="*/ 26 h 67"/>
                <a:gd name="T44" fmla="*/ 69 w 69"/>
                <a:gd name="T45" fmla="*/ 26 h 67"/>
                <a:gd name="T46" fmla="*/ 69 w 69"/>
                <a:gd name="T47" fmla="*/ 26 h 67"/>
                <a:gd name="T48" fmla="*/ 69 w 69"/>
                <a:gd name="T49" fmla="*/ 26 h 67"/>
                <a:gd name="T50" fmla="*/ 69 w 69"/>
                <a:gd name="T51" fmla="*/ 26 h 67"/>
                <a:gd name="T52" fmla="*/ 69 w 69"/>
                <a:gd name="T53" fmla="*/ 26 h 67"/>
                <a:gd name="T54" fmla="*/ 69 w 69"/>
                <a:gd name="T55" fmla="*/ 26 h 67"/>
                <a:gd name="T56" fmla="*/ 69 w 69"/>
                <a:gd name="T57" fmla="*/ 25 h 67"/>
                <a:gd name="T58" fmla="*/ 69 w 69"/>
                <a:gd name="T59" fmla="*/ 25 h 67"/>
                <a:gd name="T60" fmla="*/ 69 w 69"/>
                <a:gd name="T61" fmla="*/ 25 h 67"/>
                <a:gd name="T62" fmla="*/ 69 w 69"/>
                <a:gd name="T63" fmla="*/ 25 h 67"/>
                <a:gd name="T64" fmla="*/ 69 w 69"/>
                <a:gd name="T65" fmla="*/ 25 h 67"/>
                <a:gd name="T66" fmla="*/ 69 w 69"/>
                <a:gd name="T67" fmla="*/ 25 h 67"/>
                <a:gd name="T68" fmla="*/ 69 w 69"/>
                <a:gd name="T69" fmla="*/ 25 h 67"/>
                <a:gd name="T70" fmla="*/ 69 w 69"/>
                <a:gd name="T71" fmla="*/ 25 h 67"/>
                <a:gd name="T72" fmla="*/ 69 w 69"/>
                <a:gd name="T73" fmla="*/ 24 h 67"/>
                <a:gd name="T74" fmla="*/ 69 w 69"/>
                <a:gd name="T75" fmla="*/ 24 h 67"/>
                <a:gd name="T76" fmla="*/ 69 w 69"/>
                <a:gd name="T77" fmla="*/ 24 h 67"/>
                <a:gd name="T78" fmla="*/ 69 w 69"/>
                <a:gd name="T79" fmla="*/ 24 h 67"/>
                <a:gd name="T80" fmla="*/ 69 w 69"/>
                <a:gd name="T81" fmla="*/ 24 h 67"/>
                <a:gd name="T82" fmla="*/ 69 w 69"/>
                <a:gd name="T83" fmla="*/ 24 h 67"/>
                <a:gd name="T84" fmla="*/ 69 w 69"/>
                <a:gd name="T85" fmla="*/ 24 h 67"/>
                <a:gd name="T86" fmla="*/ 69 w 69"/>
                <a:gd name="T87" fmla="*/ 24 h 67"/>
                <a:gd name="T88" fmla="*/ 69 w 69"/>
                <a:gd name="T89" fmla="*/ 23 h 67"/>
                <a:gd name="T90" fmla="*/ 69 w 69"/>
                <a:gd name="T91" fmla="*/ 23 h 67"/>
                <a:gd name="T92" fmla="*/ 69 w 69"/>
                <a:gd name="T93" fmla="*/ 23 h 67"/>
                <a:gd name="T94" fmla="*/ 69 w 69"/>
                <a:gd name="T95" fmla="*/ 23 h 67"/>
                <a:gd name="T96" fmla="*/ 69 w 69"/>
                <a:gd name="T97" fmla="*/ 23 h 67"/>
                <a:gd name="T98" fmla="*/ 69 w 69"/>
                <a:gd name="T99" fmla="*/ 23 h 67"/>
                <a:gd name="T100" fmla="*/ 69 w 69"/>
                <a:gd name="T101" fmla="*/ 23 h 67"/>
                <a:gd name="T102" fmla="*/ 69 w 69"/>
                <a:gd name="T103" fmla="*/ 22 h 67"/>
                <a:gd name="T104" fmla="*/ 69 w 69"/>
                <a:gd name="T105" fmla="*/ 22 h 67"/>
                <a:gd name="T106" fmla="*/ 69 w 69"/>
                <a:gd name="T107" fmla="*/ 22 h 67"/>
                <a:gd name="T108" fmla="*/ 69 w 69"/>
                <a:gd name="T109" fmla="*/ 22 h 67"/>
                <a:gd name="T110" fmla="*/ 69 w 69"/>
                <a:gd name="T111" fmla="*/ 22 h 67"/>
                <a:gd name="T112" fmla="*/ 69 w 69"/>
                <a:gd name="T113" fmla="*/ 22 h 67"/>
                <a:gd name="T114" fmla="*/ 69 w 69"/>
                <a:gd name="T115" fmla="*/ 22 h 67"/>
                <a:gd name="T116" fmla="*/ 69 w 69"/>
                <a:gd name="T117" fmla="*/ 22 h 67"/>
                <a:gd name="T118" fmla="*/ 69 w 69"/>
                <a:gd name="T119" fmla="*/ 21 h 67"/>
                <a:gd name="T120" fmla="*/ 69 w 69"/>
                <a:gd name="T121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" h="67">
                  <a:moveTo>
                    <a:pt x="40" y="0"/>
                  </a:moveTo>
                  <a:cubicBezTo>
                    <a:pt x="28" y="0"/>
                    <a:pt x="18" y="5"/>
                    <a:pt x="10" y="13"/>
                  </a:cubicBezTo>
                  <a:cubicBezTo>
                    <a:pt x="8" y="17"/>
                    <a:pt x="5" y="20"/>
                    <a:pt x="3" y="24"/>
                  </a:cubicBezTo>
                  <a:cubicBezTo>
                    <a:pt x="2" y="26"/>
                    <a:pt x="1" y="28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8"/>
                    <a:pt x="4" y="45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13" y="59"/>
                    <a:pt x="22" y="65"/>
                    <a:pt x="32" y="67"/>
                  </a:cubicBezTo>
                  <a:cubicBezTo>
                    <a:pt x="52" y="65"/>
                    <a:pt x="68" y="49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6" y="16"/>
                    <a:pt x="63" y="10"/>
                    <a:pt x="60" y="5"/>
                  </a:cubicBezTo>
                  <a:cubicBezTo>
                    <a:pt x="54" y="2"/>
                    <a:pt x="47" y="0"/>
                    <a:pt x="40" y="0"/>
                  </a:cubicBezTo>
                </a:path>
              </a:pathLst>
            </a:custGeom>
            <a:solidFill>
              <a:srgbClr val="7A9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9" name="Freeform 113">
              <a:extLst>
                <a:ext uri="{FF2B5EF4-FFF2-40B4-BE49-F238E27FC236}">
                  <a16:creationId xmlns:a16="http://schemas.microsoft.com/office/drawing/2014/main" id="{EBCB5CE8-36B8-49C2-A722-4FE764E872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" y="4042"/>
              <a:ext cx="5" cy="9"/>
            </a:xfrm>
            <a:custGeom>
              <a:avLst/>
              <a:gdLst>
                <a:gd name="T0" fmla="*/ 7 w 7"/>
                <a:gd name="T1" fmla="*/ 0 h 11"/>
                <a:gd name="T2" fmla="*/ 0 w 7"/>
                <a:gd name="T3" fmla="*/ 11 h 11"/>
                <a:gd name="T4" fmla="*/ 7 w 7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4" y="3"/>
                    <a:pt x="2" y="7"/>
                    <a:pt x="0" y="11"/>
                  </a:cubicBezTo>
                  <a:cubicBezTo>
                    <a:pt x="2" y="7"/>
                    <a:pt x="5" y="4"/>
                    <a:pt x="7" y="0"/>
                  </a:cubicBezTo>
                </a:path>
              </a:pathLst>
            </a:custGeom>
            <a:solidFill>
              <a:srgbClr val="7A9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0" name="Freeform 114">
              <a:extLst>
                <a:ext uri="{FF2B5EF4-FFF2-40B4-BE49-F238E27FC236}">
                  <a16:creationId xmlns:a16="http://schemas.microsoft.com/office/drawing/2014/main" id="{F673EFA2-51D5-4758-AC53-CDBE9E4688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" y="4033"/>
              <a:ext cx="61" cy="51"/>
            </a:xfrm>
            <a:custGeom>
              <a:avLst/>
              <a:gdLst>
                <a:gd name="T0" fmla="*/ 40 w 81"/>
                <a:gd name="T1" fmla="*/ 0 h 68"/>
                <a:gd name="T2" fmla="*/ 0 w 81"/>
                <a:gd name="T3" fmla="*/ 30 h 68"/>
                <a:gd name="T4" fmla="*/ 41 w 81"/>
                <a:gd name="T5" fmla="*/ 68 h 68"/>
                <a:gd name="T6" fmla="*/ 81 w 81"/>
                <a:gd name="T7" fmla="*/ 38 h 68"/>
                <a:gd name="T8" fmla="*/ 40 w 8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68">
                  <a:moveTo>
                    <a:pt x="40" y="0"/>
                  </a:moveTo>
                  <a:cubicBezTo>
                    <a:pt x="21" y="0"/>
                    <a:pt x="5" y="13"/>
                    <a:pt x="0" y="30"/>
                  </a:cubicBezTo>
                  <a:cubicBezTo>
                    <a:pt x="2" y="51"/>
                    <a:pt x="20" y="68"/>
                    <a:pt x="41" y="68"/>
                  </a:cubicBezTo>
                  <a:cubicBezTo>
                    <a:pt x="60" y="68"/>
                    <a:pt x="76" y="55"/>
                    <a:pt x="81" y="38"/>
                  </a:cubicBezTo>
                  <a:cubicBezTo>
                    <a:pt x="79" y="17"/>
                    <a:pt x="62" y="0"/>
                    <a:pt x="40" y="0"/>
                  </a:cubicBezTo>
                </a:path>
              </a:pathLst>
            </a:custGeom>
            <a:solidFill>
              <a:srgbClr val="678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1" name="Freeform 115">
              <a:extLst>
                <a:ext uri="{FF2B5EF4-FFF2-40B4-BE49-F238E27FC236}">
                  <a16:creationId xmlns:a16="http://schemas.microsoft.com/office/drawing/2014/main" id="{46524BC6-750B-4BB7-A115-AE42ECE62C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" y="4026"/>
              <a:ext cx="65" cy="64"/>
            </a:xfrm>
            <a:custGeom>
              <a:avLst/>
              <a:gdLst>
                <a:gd name="T0" fmla="*/ 86 w 86"/>
                <a:gd name="T1" fmla="*/ 42 h 85"/>
                <a:gd name="T2" fmla="*/ 43 w 86"/>
                <a:gd name="T3" fmla="*/ 85 h 85"/>
                <a:gd name="T4" fmla="*/ 17 w 86"/>
                <a:gd name="T5" fmla="*/ 76 h 85"/>
                <a:gd name="T6" fmla="*/ 0 w 86"/>
                <a:gd name="T7" fmla="*/ 85 h 85"/>
                <a:gd name="T8" fmla="*/ 1 w 86"/>
                <a:gd name="T9" fmla="*/ 42 h 85"/>
                <a:gd name="T10" fmla="*/ 43 w 86"/>
                <a:gd name="T11" fmla="*/ 0 h 85"/>
                <a:gd name="T12" fmla="*/ 86 w 86"/>
                <a:gd name="T13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5">
                  <a:moveTo>
                    <a:pt x="86" y="42"/>
                  </a:moveTo>
                  <a:cubicBezTo>
                    <a:pt x="86" y="66"/>
                    <a:pt x="67" y="85"/>
                    <a:pt x="43" y="85"/>
                  </a:cubicBezTo>
                  <a:cubicBezTo>
                    <a:pt x="33" y="85"/>
                    <a:pt x="23" y="82"/>
                    <a:pt x="17" y="76"/>
                  </a:cubicBezTo>
                  <a:cubicBezTo>
                    <a:pt x="9" y="69"/>
                    <a:pt x="0" y="85"/>
                    <a:pt x="0" y="85"/>
                  </a:cubicBezTo>
                  <a:cubicBezTo>
                    <a:pt x="0" y="85"/>
                    <a:pt x="1" y="50"/>
                    <a:pt x="1" y="42"/>
                  </a:cubicBezTo>
                  <a:cubicBezTo>
                    <a:pt x="1" y="19"/>
                    <a:pt x="20" y="0"/>
                    <a:pt x="43" y="0"/>
                  </a:cubicBezTo>
                  <a:cubicBezTo>
                    <a:pt x="67" y="0"/>
                    <a:pt x="86" y="19"/>
                    <a:pt x="86" y="42"/>
                  </a:cubicBezTo>
                </a:path>
              </a:pathLst>
            </a:custGeom>
            <a:solidFill>
              <a:srgbClr val="189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2" name="Freeform 116">
              <a:extLst>
                <a:ext uri="{FF2B5EF4-FFF2-40B4-BE49-F238E27FC236}">
                  <a16:creationId xmlns:a16="http://schemas.microsoft.com/office/drawing/2014/main" id="{D49988F0-59CC-4EAA-8FA2-78C0DB167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" y="4051"/>
              <a:ext cx="11" cy="16"/>
            </a:xfrm>
            <a:custGeom>
              <a:avLst/>
              <a:gdLst>
                <a:gd name="T0" fmla="*/ 1 w 11"/>
                <a:gd name="T1" fmla="*/ 1 h 16"/>
                <a:gd name="T2" fmla="*/ 1 w 11"/>
                <a:gd name="T3" fmla="*/ 7 h 16"/>
                <a:gd name="T4" fmla="*/ 10 w 11"/>
                <a:gd name="T5" fmla="*/ 7 h 16"/>
                <a:gd name="T6" fmla="*/ 10 w 11"/>
                <a:gd name="T7" fmla="*/ 8 h 16"/>
                <a:gd name="T8" fmla="*/ 1 w 11"/>
                <a:gd name="T9" fmla="*/ 8 h 16"/>
                <a:gd name="T10" fmla="*/ 1 w 11"/>
                <a:gd name="T11" fmla="*/ 16 h 16"/>
                <a:gd name="T12" fmla="*/ 0 w 11"/>
                <a:gd name="T13" fmla="*/ 16 h 16"/>
                <a:gd name="T14" fmla="*/ 0 w 11"/>
                <a:gd name="T15" fmla="*/ 0 h 16"/>
                <a:gd name="T16" fmla="*/ 11 w 11"/>
                <a:gd name="T17" fmla="*/ 0 h 16"/>
                <a:gd name="T18" fmla="*/ 11 w 11"/>
                <a:gd name="T19" fmla="*/ 1 h 16"/>
                <a:gd name="T20" fmla="*/ 1 w 11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6">
                  <a:moveTo>
                    <a:pt x="1" y="1"/>
                  </a:moveTo>
                  <a:lnTo>
                    <a:pt x="1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" y="8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3" name="Freeform 117">
              <a:extLst>
                <a:ext uri="{FF2B5EF4-FFF2-40B4-BE49-F238E27FC236}">
                  <a16:creationId xmlns:a16="http://schemas.microsoft.com/office/drawing/2014/main" id="{873CAA28-170B-4482-826B-17219212DB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" y="4051"/>
              <a:ext cx="11" cy="16"/>
            </a:xfrm>
            <a:custGeom>
              <a:avLst/>
              <a:gdLst>
                <a:gd name="T0" fmla="*/ 1 w 11"/>
                <a:gd name="T1" fmla="*/ 1 h 16"/>
                <a:gd name="T2" fmla="*/ 1 w 11"/>
                <a:gd name="T3" fmla="*/ 7 h 16"/>
                <a:gd name="T4" fmla="*/ 10 w 11"/>
                <a:gd name="T5" fmla="*/ 7 h 16"/>
                <a:gd name="T6" fmla="*/ 10 w 11"/>
                <a:gd name="T7" fmla="*/ 8 h 16"/>
                <a:gd name="T8" fmla="*/ 1 w 11"/>
                <a:gd name="T9" fmla="*/ 8 h 16"/>
                <a:gd name="T10" fmla="*/ 1 w 11"/>
                <a:gd name="T11" fmla="*/ 16 h 16"/>
                <a:gd name="T12" fmla="*/ 0 w 11"/>
                <a:gd name="T13" fmla="*/ 16 h 16"/>
                <a:gd name="T14" fmla="*/ 0 w 11"/>
                <a:gd name="T15" fmla="*/ 0 h 16"/>
                <a:gd name="T16" fmla="*/ 11 w 11"/>
                <a:gd name="T17" fmla="*/ 0 h 16"/>
                <a:gd name="T18" fmla="*/ 11 w 11"/>
                <a:gd name="T19" fmla="*/ 1 h 16"/>
                <a:gd name="T20" fmla="*/ 1 w 11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6">
                  <a:moveTo>
                    <a:pt x="1" y="1"/>
                  </a:moveTo>
                  <a:lnTo>
                    <a:pt x="1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" y="8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4" name="Freeform 118">
              <a:extLst>
                <a:ext uri="{FF2B5EF4-FFF2-40B4-BE49-F238E27FC236}">
                  <a16:creationId xmlns:a16="http://schemas.microsoft.com/office/drawing/2014/main" id="{37F0F6E4-C233-4ECE-BFB0-8CE9F6C321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" y="4051"/>
              <a:ext cx="15" cy="16"/>
            </a:xfrm>
            <a:custGeom>
              <a:avLst/>
              <a:gdLst>
                <a:gd name="T0" fmla="*/ 19 w 20"/>
                <a:gd name="T1" fmla="*/ 5 h 21"/>
                <a:gd name="T2" fmla="*/ 11 w 20"/>
                <a:gd name="T3" fmla="*/ 2 h 21"/>
                <a:gd name="T4" fmla="*/ 4 w 20"/>
                <a:gd name="T5" fmla="*/ 4 h 21"/>
                <a:gd name="T6" fmla="*/ 2 w 20"/>
                <a:gd name="T7" fmla="*/ 11 h 21"/>
                <a:gd name="T8" fmla="*/ 4 w 20"/>
                <a:gd name="T9" fmla="*/ 17 h 21"/>
                <a:gd name="T10" fmla="*/ 11 w 20"/>
                <a:gd name="T11" fmla="*/ 19 h 21"/>
                <a:gd name="T12" fmla="*/ 18 w 20"/>
                <a:gd name="T13" fmla="*/ 16 h 21"/>
                <a:gd name="T14" fmla="*/ 20 w 20"/>
                <a:gd name="T15" fmla="*/ 17 h 21"/>
                <a:gd name="T16" fmla="*/ 11 w 20"/>
                <a:gd name="T17" fmla="*/ 21 h 21"/>
                <a:gd name="T18" fmla="*/ 3 w 20"/>
                <a:gd name="T19" fmla="*/ 18 h 21"/>
                <a:gd name="T20" fmla="*/ 0 w 20"/>
                <a:gd name="T21" fmla="*/ 11 h 21"/>
                <a:gd name="T22" fmla="*/ 3 w 20"/>
                <a:gd name="T23" fmla="*/ 3 h 21"/>
                <a:gd name="T24" fmla="*/ 11 w 20"/>
                <a:gd name="T25" fmla="*/ 0 h 21"/>
                <a:gd name="T26" fmla="*/ 20 w 20"/>
                <a:gd name="T27" fmla="*/ 4 h 21"/>
                <a:gd name="T28" fmla="*/ 19 w 20"/>
                <a:gd name="T2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9" y="5"/>
                  </a:moveTo>
                  <a:cubicBezTo>
                    <a:pt x="17" y="3"/>
                    <a:pt x="14" y="2"/>
                    <a:pt x="11" y="2"/>
                  </a:cubicBezTo>
                  <a:cubicBezTo>
                    <a:pt x="8" y="2"/>
                    <a:pt x="6" y="3"/>
                    <a:pt x="4" y="4"/>
                  </a:cubicBezTo>
                  <a:cubicBezTo>
                    <a:pt x="2" y="6"/>
                    <a:pt x="2" y="8"/>
                    <a:pt x="2" y="11"/>
                  </a:cubicBezTo>
                  <a:cubicBezTo>
                    <a:pt x="2" y="13"/>
                    <a:pt x="2" y="15"/>
                    <a:pt x="4" y="17"/>
                  </a:cubicBezTo>
                  <a:cubicBezTo>
                    <a:pt x="6" y="19"/>
                    <a:pt x="8" y="19"/>
                    <a:pt x="11" y="19"/>
                  </a:cubicBezTo>
                  <a:cubicBezTo>
                    <a:pt x="14" y="19"/>
                    <a:pt x="17" y="18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20"/>
                    <a:pt x="15" y="21"/>
                    <a:pt x="11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7"/>
                    <a:pt x="0" y="14"/>
                    <a:pt x="0" y="11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5" y="0"/>
                    <a:pt x="18" y="1"/>
                    <a:pt x="20" y="4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5" name="Freeform 119">
              <a:extLst>
                <a:ext uri="{FF2B5EF4-FFF2-40B4-BE49-F238E27FC236}">
                  <a16:creationId xmlns:a16="http://schemas.microsoft.com/office/drawing/2014/main" id="{1212250B-04E3-4928-ABF0-37A9F6B4AC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" y="4051"/>
              <a:ext cx="15" cy="16"/>
            </a:xfrm>
            <a:custGeom>
              <a:avLst/>
              <a:gdLst>
                <a:gd name="T0" fmla="*/ 19 w 20"/>
                <a:gd name="T1" fmla="*/ 5 h 21"/>
                <a:gd name="T2" fmla="*/ 11 w 20"/>
                <a:gd name="T3" fmla="*/ 2 h 21"/>
                <a:gd name="T4" fmla="*/ 4 w 20"/>
                <a:gd name="T5" fmla="*/ 4 h 21"/>
                <a:gd name="T6" fmla="*/ 2 w 20"/>
                <a:gd name="T7" fmla="*/ 11 h 21"/>
                <a:gd name="T8" fmla="*/ 4 w 20"/>
                <a:gd name="T9" fmla="*/ 17 h 21"/>
                <a:gd name="T10" fmla="*/ 11 w 20"/>
                <a:gd name="T11" fmla="*/ 19 h 21"/>
                <a:gd name="T12" fmla="*/ 18 w 20"/>
                <a:gd name="T13" fmla="*/ 16 h 21"/>
                <a:gd name="T14" fmla="*/ 20 w 20"/>
                <a:gd name="T15" fmla="*/ 17 h 21"/>
                <a:gd name="T16" fmla="*/ 11 w 20"/>
                <a:gd name="T17" fmla="*/ 21 h 21"/>
                <a:gd name="T18" fmla="*/ 3 w 20"/>
                <a:gd name="T19" fmla="*/ 18 h 21"/>
                <a:gd name="T20" fmla="*/ 0 w 20"/>
                <a:gd name="T21" fmla="*/ 11 h 21"/>
                <a:gd name="T22" fmla="*/ 3 w 20"/>
                <a:gd name="T23" fmla="*/ 3 h 21"/>
                <a:gd name="T24" fmla="*/ 11 w 20"/>
                <a:gd name="T25" fmla="*/ 0 h 21"/>
                <a:gd name="T26" fmla="*/ 20 w 20"/>
                <a:gd name="T27" fmla="*/ 4 h 21"/>
                <a:gd name="T28" fmla="*/ 19 w 20"/>
                <a:gd name="T2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9" y="5"/>
                  </a:moveTo>
                  <a:cubicBezTo>
                    <a:pt x="17" y="3"/>
                    <a:pt x="14" y="2"/>
                    <a:pt x="11" y="2"/>
                  </a:cubicBezTo>
                  <a:cubicBezTo>
                    <a:pt x="8" y="2"/>
                    <a:pt x="6" y="3"/>
                    <a:pt x="4" y="4"/>
                  </a:cubicBezTo>
                  <a:cubicBezTo>
                    <a:pt x="2" y="6"/>
                    <a:pt x="2" y="8"/>
                    <a:pt x="2" y="11"/>
                  </a:cubicBezTo>
                  <a:cubicBezTo>
                    <a:pt x="2" y="13"/>
                    <a:pt x="2" y="15"/>
                    <a:pt x="4" y="17"/>
                  </a:cubicBezTo>
                  <a:cubicBezTo>
                    <a:pt x="6" y="19"/>
                    <a:pt x="8" y="19"/>
                    <a:pt x="11" y="19"/>
                  </a:cubicBezTo>
                  <a:cubicBezTo>
                    <a:pt x="14" y="19"/>
                    <a:pt x="17" y="18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20"/>
                    <a:pt x="15" y="21"/>
                    <a:pt x="11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7"/>
                    <a:pt x="0" y="14"/>
                    <a:pt x="0" y="11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5" y="0"/>
                    <a:pt x="18" y="1"/>
                    <a:pt x="20" y="4"/>
                  </a:cubicBezTo>
                  <a:lnTo>
                    <a:pt x="19" y="5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6" name="Freeform 120">
              <a:extLst>
                <a:ext uri="{FF2B5EF4-FFF2-40B4-BE49-F238E27FC236}">
                  <a16:creationId xmlns:a16="http://schemas.microsoft.com/office/drawing/2014/main" id="{BA6C3DB6-8F16-4581-B93F-A724234181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" y="4051"/>
              <a:ext cx="14" cy="16"/>
            </a:xfrm>
            <a:custGeom>
              <a:avLst/>
              <a:gdLst>
                <a:gd name="T0" fmla="*/ 16 w 19"/>
                <a:gd name="T1" fmla="*/ 20 h 21"/>
                <a:gd name="T2" fmla="*/ 11 w 19"/>
                <a:gd name="T3" fmla="*/ 21 h 21"/>
                <a:gd name="T4" fmla="*/ 0 w 19"/>
                <a:gd name="T5" fmla="*/ 21 h 21"/>
                <a:gd name="T6" fmla="*/ 0 w 19"/>
                <a:gd name="T7" fmla="*/ 0 h 21"/>
                <a:gd name="T8" fmla="*/ 11 w 19"/>
                <a:gd name="T9" fmla="*/ 0 h 21"/>
                <a:gd name="T10" fmla="*/ 16 w 19"/>
                <a:gd name="T11" fmla="*/ 1 h 21"/>
                <a:gd name="T12" fmla="*/ 18 w 19"/>
                <a:gd name="T13" fmla="*/ 6 h 21"/>
                <a:gd name="T14" fmla="*/ 15 w 19"/>
                <a:gd name="T15" fmla="*/ 10 h 21"/>
                <a:gd name="T16" fmla="*/ 19 w 19"/>
                <a:gd name="T17" fmla="*/ 15 h 21"/>
                <a:gd name="T18" fmla="*/ 16 w 19"/>
                <a:gd name="T19" fmla="*/ 20 h 21"/>
                <a:gd name="T20" fmla="*/ 11 w 19"/>
                <a:gd name="T21" fmla="*/ 2 h 21"/>
                <a:gd name="T22" fmla="*/ 2 w 19"/>
                <a:gd name="T23" fmla="*/ 2 h 21"/>
                <a:gd name="T24" fmla="*/ 2 w 19"/>
                <a:gd name="T25" fmla="*/ 9 h 21"/>
                <a:gd name="T26" fmla="*/ 11 w 19"/>
                <a:gd name="T27" fmla="*/ 9 h 21"/>
                <a:gd name="T28" fmla="*/ 15 w 19"/>
                <a:gd name="T29" fmla="*/ 8 h 21"/>
                <a:gd name="T30" fmla="*/ 16 w 19"/>
                <a:gd name="T31" fmla="*/ 6 h 21"/>
                <a:gd name="T32" fmla="*/ 15 w 19"/>
                <a:gd name="T33" fmla="*/ 3 h 21"/>
                <a:gd name="T34" fmla="*/ 11 w 19"/>
                <a:gd name="T35" fmla="*/ 2 h 21"/>
                <a:gd name="T36" fmla="*/ 11 w 19"/>
                <a:gd name="T37" fmla="*/ 11 h 21"/>
                <a:gd name="T38" fmla="*/ 2 w 19"/>
                <a:gd name="T39" fmla="*/ 11 h 21"/>
                <a:gd name="T40" fmla="*/ 2 w 19"/>
                <a:gd name="T41" fmla="*/ 19 h 21"/>
                <a:gd name="T42" fmla="*/ 11 w 19"/>
                <a:gd name="T43" fmla="*/ 19 h 21"/>
                <a:gd name="T44" fmla="*/ 15 w 19"/>
                <a:gd name="T45" fmla="*/ 18 h 21"/>
                <a:gd name="T46" fmla="*/ 17 w 19"/>
                <a:gd name="T47" fmla="*/ 15 h 21"/>
                <a:gd name="T48" fmla="*/ 17 w 19"/>
                <a:gd name="T49" fmla="*/ 14 h 21"/>
                <a:gd name="T50" fmla="*/ 11 w 19"/>
                <a:gd name="T5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1">
                  <a:moveTo>
                    <a:pt x="16" y="20"/>
                  </a:moveTo>
                  <a:cubicBezTo>
                    <a:pt x="15" y="21"/>
                    <a:pt x="13" y="21"/>
                    <a:pt x="1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7" y="2"/>
                    <a:pt x="18" y="4"/>
                    <a:pt x="18" y="6"/>
                  </a:cubicBezTo>
                  <a:cubicBezTo>
                    <a:pt x="18" y="8"/>
                    <a:pt x="17" y="9"/>
                    <a:pt x="15" y="10"/>
                  </a:cubicBezTo>
                  <a:cubicBezTo>
                    <a:pt x="18" y="11"/>
                    <a:pt x="19" y="13"/>
                    <a:pt x="19" y="15"/>
                  </a:cubicBezTo>
                  <a:cubicBezTo>
                    <a:pt x="19" y="17"/>
                    <a:pt x="18" y="19"/>
                    <a:pt x="16" y="20"/>
                  </a:cubicBezTo>
                  <a:moveTo>
                    <a:pt x="1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4" y="9"/>
                    <a:pt x="15" y="8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6" y="5"/>
                    <a:pt x="16" y="4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moveTo>
                    <a:pt x="11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4" y="19"/>
                    <a:pt x="15" y="18"/>
                  </a:cubicBezTo>
                  <a:cubicBezTo>
                    <a:pt x="16" y="18"/>
                    <a:pt x="17" y="17"/>
                    <a:pt x="17" y="15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6" y="12"/>
                    <a:pt x="14" y="11"/>
                    <a:pt x="1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7" name="Freeform 121">
              <a:extLst>
                <a:ext uri="{FF2B5EF4-FFF2-40B4-BE49-F238E27FC236}">
                  <a16:creationId xmlns:a16="http://schemas.microsoft.com/office/drawing/2014/main" id="{6F9930CE-56D3-403B-9226-1FB33FD46C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" y="4051"/>
              <a:ext cx="14" cy="16"/>
            </a:xfrm>
            <a:custGeom>
              <a:avLst/>
              <a:gdLst>
                <a:gd name="T0" fmla="*/ 16 w 19"/>
                <a:gd name="T1" fmla="*/ 20 h 21"/>
                <a:gd name="T2" fmla="*/ 11 w 19"/>
                <a:gd name="T3" fmla="*/ 21 h 21"/>
                <a:gd name="T4" fmla="*/ 0 w 19"/>
                <a:gd name="T5" fmla="*/ 21 h 21"/>
                <a:gd name="T6" fmla="*/ 0 w 19"/>
                <a:gd name="T7" fmla="*/ 0 h 21"/>
                <a:gd name="T8" fmla="*/ 11 w 19"/>
                <a:gd name="T9" fmla="*/ 0 h 21"/>
                <a:gd name="T10" fmla="*/ 16 w 19"/>
                <a:gd name="T11" fmla="*/ 1 h 21"/>
                <a:gd name="T12" fmla="*/ 18 w 19"/>
                <a:gd name="T13" fmla="*/ 6 h 21"/>
                <a:gd name="T14" fmla="*/ 15 w 19"/>
                <a:gd name="T15" fmla="*/ 10 h 21"/>
                <a:gd name="T16" fmla="*/ 19 w 19"/>
                <a:gd name="T17" fmla="*/ 15 h 21"/>
                <a:gd name="T18" fmla="*/ 16 w 19"/>
                <a:gd name="T19" fmla="*/ 20 h 21"/>
                <a:gd name="T20" fmla="*/ 11 w 19"/>
                <a:gd name="T21" fmla="*/ 2 h 21"/>
                <a:gd name="T22" fmla="*/ 2 w 19"/>
                <a:gd name="T23" fmla="*/ 2 h 21"/>
                <a:gd name="T24" fmla="*/ 2 w 19"/>
                <a:gd name="T25" fmla="*/ 9 h 21"/>
                <a:gd name="T26" fmla="*/ 11 w 19"/>
                <a:gd name="T27" fmla="*/ 9 h 21"/>
                <a:gd name="T28" fmla="*/ 15 w 19"/>
                <a:gd name="T29" fmla="*/ 8 h 21"/>
                <a:gd name="T30" fmla="*/ 16 w 19"/>
                <a:gd name="T31" fmla="*/ 6 h 21"/>
                <a:gd name="T32" fmla="*/ 15 w 19"/>
                <a:gd name="T33" fmla="*/ 3 h 21"/>
                <a:gd name="T34" fmla="*/ 11 w 19"/>
                <a:gd name="T35" fmla="*/ 2 h 21"/>
                <a:gd name="T36" fmla="*/ 11 w 19"/>
                <a:gd name="T37" fmla="*/ 11 h 21"/>
                <a:gd name="T38" fmla="*/ 2 w 19"/>
                <a:gd name="T39" fmla="*/ 11 h 21"/>
                <a:gd name="T40" fmla="*/ 2 w 19"/>
                <a:gd name="T41" fmla="*/ 19 h 21"/>
                <a:gd name="T42" fmla="*/ 11 w 19"/>
                <a:gd name="T43" fmla="*/ 19 h 21"/>
                <a:gd name="T44" fmla="*/ 15 w 19"/>
                <a:gd name="T45" fmla="*/ 18 h 21"/>
                <a:gd name="T46" fmla="*/ 17 w 19"/>
                <a:gd name="T47" fmla="*/ 15 h 21"/>
                <a:gd name="T48" fmla="*/ 17 w 19"/>
                <a:gd name="T49" fmla="*/ 14 h 21"/>
                <a:gd name="T50" fmla="*/ 11 w 19"/>
                <a:gd name="T5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1">
                  <a:moveTo>
                    <a:pt x="16" y="20"/>
                  </a:moveTo>
                  <a:cubicBezTo>
                    <a:pt x="15" y="21"/>
                    <a:pt x="13" y="21"/>
                    <a:pt x="1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7" y="2"/>
                    <a:pt x="18" y="4"/>
                    <a:pt x="18" y="6"/>
                  </a:cubicBezTo>
                  <a:cubicBezTo>
                    <a:pt x="18" y="8"/>
                    <a:pt x="17" y="9"/>
                    <a:pt x="15" y="10"/>
                  </a:cubicBezTo>
                  <a:cubicBezTo>
                    <a:pt x="18" y="11"/>
                    <a:pt x="19" y="13"/>
                    <a:pt x="19" y="15"/>
                  </a:cubicBezTo>
                  <a:cubicBezTo>
                    <a:pt x="19" y="17"/>
                    <a:pt x="18" y="19"/>
                    <a:pt x="16" y="20"/>
                  </a:cubicBezTo>
                  <a:close/>
                  <a:moveTo>
                    <a:pt x="1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4" y="9"/>
                    <a:pt x="15" y="8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6" y="5"/>
                    <a:pt x="16" y="4"/>
                    <a:pt x="15" y="3"/>
                  </a:cubicBezTo>
                  <a:cubicBezTo>
                    <a:pt x="14" y="2"/>
                    <a:pt x="13" y="2"/>
                    <a:pt x="11" y="2"/>
                  </a:cubicBezTo>
                  <a:close/>
                  <a:moveTo>
                    <a:pt x="11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4" y="19"/>
                    <a:pt x="15" y="18"/>
                  </a:cubicBezTo>
                  <a:cubicBezTo>
                    <a:pt x="16" y="18"/>
                    <a:pt x="17" y="17"/>
                    <a:pt x="17" y="15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6" y="12"/>
                    <a:pt x="14" y="11"/>
                    <a:pt x="11" y="11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8" name="Freeform 122">
              <a:extLst>
                <a:ext uri="{FF2B5EF4-FFF2-40B4-BE49-F238E27FC236}">
                  <a16:creationId xmlns:a16="http://schemas.microsoft.com/office/drawing/2014/main" id="{72B003D4-E62E-4803-B462-C5CE2D942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" y="4026"/>
              <a:ext cx="65" cy="64"/>
            </a:xfrm>
            <a:custGeom>
              <a:avLst/>
              <a:gdLst>
                <a:gd name="T0" fmla="*/ 86 w 86"/>
                <a:gd name="T1" fmla="*/ 42 h 85"/>
                <a:gd name="T2" fmla="*/ 43 w 86"/>
                <a:gd name="T3" fmla="*/ 85 h 85"/>
                <a:gd name="T4" fmla="*/ 17 w 86"/>
                <a:gd name="T5" fmla="*/ 76 h 85"/>
                <a:gd name="T6" fmla="*/ 0 w 86"/>
                <a:gd name="T7" fmla="*/ 85 h 85"/>
                <a:gd name="T8" fmla="*/ 1 w 86"/>
                <a:gd name="T9" fmla="*/ 42 h 85"/>
                <a:gd name="T10" fmla="*/ 43 w 86"/>
                <a:gd name="T11" fmla="*/ 0 h 85"/>
                <a:gd name="T12" fmla="*/ 86 w 86"/>
                <a:gd name="T13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5">
                  <a:moveTo>
                    <a:pt x="86" y="42"/>
                  </a:moveTo>
                  <a:cubicBezTo>
                    <a:pt x="86" y="66"/>
                    <a:pt x="67" y="85"/>
                    <a:pt x="43" y="85"/>
                  </a:cubicBezTo>
                  <a:cubicBezTo>
                    <a:pt x="33" y="85"/>
                    <a:pt x="23" y="82"/>
                    <a:pt x="17" y="76"/>
                  </a:cubicBezTo>
                  <a:cubicBezTo>
                    <a:pt x="9" y="69"/>
                    <a:pt x="0" y="85"/>
                    <a:pt x="0" y="85"/>
                  </a:cubicBezTo>
                  <a:cubicBezTo>
                    <a:pt x="0" y="85"/>
                    <a:pt x="1" y="50"/>
                    <a:pt x="1" y="42"/>
                  </a:cubicBezTo>
                  <a:cubicBezTo>
                    <a:pt x="1" y="19"/>
                    <a:pt x="20" y="0"/>
                    <a:pt x="43" y="0"/>
                  </a:cubicBezTo>
                  <a:cubicBezTo>
                    <a:pt x="67" y="0"/>
                    <a:pt x="86" y="19"/>
                    <a:pt x="86" y="42"/>
                  </a:cubicBezTo>
                  <a:close/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9" name="Freeform 123">
              <a:extLst>
                <a:ext uri="{FF2B5EF4-FFF2-40B4-BE49-F238E27FC236}">
                  <a16:creationId xmlns:a16="http://schemas.microsoft.com/office/drawing/2014/main" id="{8537DE3D-73D7-497F-9913-3058C2BA32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" y="3962"/>
              <a:ext cx="73" cy="65"/>
            </a:xfrm>
            <a:custGeom>
              <a:avLst/>
              <a:gdLst>
                <a:gd name="T0" fmla="*/ 0 w 97"/>
                <a:gd name="T1" fmla="*/ 4 h 87"/>
                <a:gd name="T2" fmla="*/ 3 w 97"/>
                <a:gd name="T3" fmla="*/ 0 h 87"/>
                <a:gd name="T4" fmla="*/ 18 w 97"/>
                <a:gd name="T5" fmla="*/ 0 h 87"/>
                <a:gd name="T6" fmla="*/ 22 w 97"/>
                <a:gd name="T7" fmla="*/ 4 h 87"/>
                <a:gd name="T8" fmla="*/ 29 w 97"/>
                <a:gd name="T9" fmla="*/ 55 h 87"/>
                <a:gd name="T10" fmla="*/ 31 w 97"/>
                <a:gd name="T11" fmla="*/ 55 h 87"/>
                <a:gd name="T12" fmla="*/ 39 w 97"/>
                <a:gd name="T13" fmla="*/ 4 h 87"/>
                <a:gd name="T14" fmla="*/ 43 w 97"/>
                <a:gd name="T15" fmla="*/ 0 h 87"/>
                <a:gd name="T16" fmla="*/ 54 w 97"/>
                <a:gd name="T17" fmla="*/ 0 h 87"/>
                <a:gd name="T18" fmla="*/ 58 w 97"/>
                <a:gd name="T19" fmla="*/ 4 h 87"/>
                <a:gd name="T20" fmla="*/ 66 w 97"/>
                <a:gd name="T21" fmla="*/ 55 h 87"/>
                <a:gd name="T22" fmla="*/ 67 w 97"/>
                <a:gd name="T23" fmla="*/ 55 h 87"/>
                <a:gd name="T24" fmla="*/ 74 w 97"/>
                <a:gd name="T25" fmla="*/ 4 h 87"/>
                <a:gd name="T26" fmla="*/ 79 w 97"/>
                <a:gd name="T27" fmla="*/ 0 h 87"/>
                <a:gd name="T28" fmla="*/ 93 w 97"/>
                <a:gd name="T29" fmla="*/ 0 h 87"/>
                <a:gd name="T30" fmla="*/ 97 w 97"/>
                <a:gd name="T31" fmla="*/ 4 h 87"/>
                <a:gd name="T32" fmla="*/ 81 w 97"/>
                <a:gd name="T33" fmla="*/ 83 h 87"/>
                <a:gd name="T34" fmla="*/ 77 w 97"/>
                <a:gd name="T35" fmla="*/ 87 h 87"/>
                <a:gd name="T36" fmla="*/ 60 w 97"/>
                <a:gd name="T37" fmla="*/ 87 h 87"/>
                <a:gd name="T38" fmla="*/ 56 w 97"/>
                <a:gd name="T39" fmla="*/ 83 h 87"/>
                <a:gd name="T40" fmla="*/ 49 w 97"/>
                <a:gd name="T41" fmla="*/ 53 h 87"/>
                <a:gd name="T42" fmla="*/ 48 w 97"/>
                <a:gd name="T43" fmla="*/ 53 h 87"/>
                <a:gd name="T44" fmla="*/ 41 w 97"/>
                <a:gd name="T45" fmla="*/ 83 h 87"/>
                <a:gd name="T46" fmla="*/ 37 w 97"/>
                <a:gd name="T47" fmla="*/ 87 h 87"/>
                <a:gd name="T48" fmla="*/ 19 w 97"/>
                <a:gd name="T49" fmla="*/ 87 h 87"/>
                <a:gd name="T50" fmla="*/ 15 w 97"/>
                <a:gd name="T51" fmla="*/ 83 h 87"/>
                <a:gd name="T52" fmla="*/ 0 w 97"/>
                <a:gd name="T53" fmla="*/ 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" h="87">
                  <a:moveTo>
                    <a:pt x="0" y="4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1"/>
                    <a:pt x="22" y="4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30" y="56"/>
                    <a:pt x="31" y="5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1"/>
                    <a:pt x="41" y="0"/>
                    <a:pt x="4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0"/>
                    <a:pt x="57" y="1"/>
                    <a:pt x="58" y="4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56"/>
                    <a:pt x="67" y="56"/>
                    <a:pt x="67" y="55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5" y="1"/>
                    <a:pt x="76" y="0"/>
                    <a:pt x="79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6" y="0"/>
                    <a:pt x="97" y="2"/>
                    <a:pt x="97" y="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6"/>
                    <a:pt x="80" y="87"/>
                    <a:pt x="77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58" y="87"/>
                    <a:pt x="56" y="86"/>
                    <a:pt x="56" y="8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2"/>
                    <a:pt x="48" y="52"/>
                    <a:pt x="48" y="5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0" y="86"/>
                    <a:pt x="39" y="87"/>
                    <a:pt x="37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7"/>
                    <a:pt x="16" y="86"/>
                    <a:pt x="15" y="83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DC0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0" name="Freeform 124">
              <a:extLst>
                <a:ext uri="{FF2B5EF4-FFF2-40B4-BE49-F238E27FC236}">
                  <a16:creationId xmlns:a16="http://schemas.microsoft.com/office/drawing/2014/main" id="{58BA3AD9-AB54-418B-8D81-D103AA51E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1" y="3962"/>
              <a:ext cx="46" cy="65"/>
            </a:xfrm>
            <a:custGeom>
              <a:avLst/>
              <a:gdLst>
                <a:gd name="T0" fmla="*/ 56 w 60"/>
                <a:gd name="T1" fmla="*/ 0 h 87"/>
                <a:gd name="T2" fmla="*/ 60 w 60"/>
                <a:gd name="T3" fmla="*/ 4 h 87"/>
                <a:gd name="T4" fmla="*/ 60 w 60"/>
                <a:gd name="T5" fmla="*/ 18 h 87"/>
                <a:gd name="T6" fmla="*/ 56 w 60"/>
                <a:gd name="T7" fmla="*/ 22 h 87"/>
                <a:gd name="T8" fmla="*/ 26 w 60"/>
                <a:gd name="T9" fmla="*/ 22 h 87"/>
                <a:gd name="T10" fmla="*/ 22 w 60"/>
                <a:gd name="T11" fmla="*/ 25 h 87"/>
                <a:gd name="T12" fmla="*/ 22 w 60"/>
                <a:gd name="T13" fmla="*/ 29 h 87"/>
                <a:gd name="T14" fmla="*/ 26 w 60"/>
                <a:gd name="T15" fmla="*/ 33 h 87"/>
                <a:gd name="T16" fmla="*/ 45 w 60"/>
                <a:gd name="T17" fmla="*/ 33 h 87"/>
                <a:gd name="T18" fmla="*/ 49 w 60"/>
                <a:gd name="T19" fmla="*/ 37 h 87"/>
                <a:gd name="T20" fmla="*/ 49 w 60"/>
                <a:gd name="T21" fmla="*/ 50 h 87"/>
                <a:gd name="T22" fmla="*/ 45 w 60"/>
                <a:gd name="T23" fmla="*/ 54 h 87"/>
                <a:gd name="T24" fmla="*/ 26 w 60"/>
                <a:gd name="T25" fmla="*/ 54 h 87"/>
                <a:gd name="T26" fmla="*/ 22 w 60"/>
                <a:gd name="T27" fmla="*/ 58 h 87"/>
                <a:gd name="T28" fmla="*/ 22 w 60"/>
                <a:gd name="T29" fmla="*/ 62 h 87"/>
                <a:gd name="T30" fmla="*/ 26 w 60"/>
                <a:gd name="T31" fmla="*/ 65 h 87"/>
                <a:gd name="T32" fmla="*/ 56 w 60"/>
                <a:gd name="T33" fmla="*/ 65 h 87"/>
                <a:gd name="T34" fmla="*/ 60 w 60"/>
                <a:gd name="T35" fmla="*/ 69 h 87"/>
                <a:gd name="T36" fmla="*/ 60 w 60"/>
                <a:gd name="T37" fmla="*/ 83 h 87"/>
                <a:gd name="T38" fmla="*/ 56 w 60"/>
                <a:gd name="T39" fmla="*/ 87 h 87"/>
                <a:gd name="T40" fmla="*/ 4 w 60"/>
                <a:gd name="T41" fmla="*/ 87 h 87"/>
                <a:gd name="T42" fmla="*/ 0 w 60"/>
                <a:gd name="T43" fmla="*/ 83 h 87"/>
                <a:gd name="T44" fmla="*/ 0 w 60"/>
                <a:gd name="T45" fmla="*/ 4 h 87"/>
                <a:gd name="T46" fmla="*/ 4 w 60"/>
                <a:gd name="T47" fmla="*/ 0 h 87"/>
                <a:gd name="T48" fmla="*/ 56 w 60"/>
                <a:gd name="T4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87">
                  <a:moveTo>
                    <a:pt x="56" y="0"/>
                  </a:moveTo>
                  <a:cubicBezTo>
                    <a:pt x="58" y="0"/>
                    <a:pt x="60" y="2"/>
                    <a:pt x="60" y="4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20"/>
                    <a:pt x="58" y="22"/>
                    <a:pt x="5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22"/>
                    <a:pt x="22" y="23"/>
                    <a:pt x="22" y="25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2"/>
                    <a:pt x="24" y="33"/>
                    <a:pt x="26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8" y="33"/>
                    <a:pt x="49" y="34"/>
                    <a:pt x="49" y="3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3"/>
                    <a:pt x="48" y="54"/>
                    <a:pt x="45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4" y="54"/>
                    <a:pt x="22" y="55"/>
                    <a:pt x="22" y="5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4"/>
                    <a:pt x="24" y="65"/>
                    <a:pt x="26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8" y="65"/>
                    <a:pt x="60" y="67"/>
                    <a:pt x="60" y="69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5"/>
                    <a:pt x="58" y="87"/>
                    <a:pt x="56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2" y="87"/>
                    <a:pt x="0" y="85"/>
                    <a:pt x="0" y="8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DC0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1" name="Freeform 125">
              <a:extLst>
                <a:ext uri="{FF2B5EF4-FFF2-40B4-BE49-F238E27FC236}">
                  <a16:creationId xmlns:a16="http://schemas.microsoft.com/office/drawing/2014/main" id="{46282704-BD55-4E03-B6D5-0525CDEE8B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4" y="3962"/>
              <a:ext cx="50" cy="65"/>
            </a:xfrm>
            <a:custGeom>
              <a:avLst/>
              <a:gdLst>
                <a:gd name="T0" fmla="*/ 65 w 67"/>
                <a:gd name="T1" fmla="*/ 80 h 87"/>
                <a:gd name="T2" fmla="*/ 61 w 67"/>
                <a:gd name="T3" fmla="*/ 87 h 87"/>
                <a:gd name="T4" fmla="*/ 47 w 67"/>
                <a:gd name="T5" fmla="*/ 87 h 87"/>
                <a:gd name="T6" fmla="*/ 44 w 67"/>
                <a:gd name="T7" fmla="*/ 85 h 87"/>
                <a:gd name="T8" fmla="*/ 31 w 67"/>
                <a:gd name="T9" fmla="*/ 60 h 87"/>
                <a:gd name="T10" fmla="*/ 30 w 67"/>
                <a:gd name="T11" fmla="*/ 60 h 87"/>
                <a:gd name="T12" fmla="*/ 25 w 67"/>
                <a:gd name="T13" fmla="*/ 60 h 87"/>
                <a:gd name="T14" fmla="*/ 22 w 67"/>
                <a:gd name="T15" fmla="*/ 63 h 87"/>
                <a:gd name="T16" fmla="*/ 22 w 67"/>
                <a:gd name="T17" fmla="*/ 83 h 87"/>
                <a:gd name="T18" fmla="*/ 18 w 67"/>
                <a:gd name="T19" fmla="*/ 87 h 87"/>
                <a:gd name="T20" fmla="*/ 4 w 67"/>
                <a:gd name="T21" fmla="*/ 87 h 87"/>
                <a:gd name="T22" fmla="*/ 0 w 67"/>
                <a:gd name="T23" fmla="*/ 83 h 87"/>
                <a:gd name="T24" fmla="*/ 0 w 67"/>
                <a:gd name="T25" fmla="*/ 4 h 87"/>
                <a:gd name="T26" fmla="*/ 4 w 67"/>
                <a:gd name="T27" fmla="*/ 0 h 87"/>
                <a:gd name="T28" fmla="*/ 31 w 67"/>
                <a:gd name="T29" fmla="*/ 0 h 87"/>
                <a:gd name="T30" fmla="*/ 62 w 67"/>
                <a:gd name="T31" fmla="*/ 30 h 87"/>
                <a:gd name="T32" fmla="*/ 53 w 67"/>
                <a:gd name="T33" fmla="*/ 54 h 87"/>
                <a:gd name="T34" fmla="*/ 52 w 67"/>
                <a:gd name="T35" fmla="*/ 56 h 87"/>
                <a:gd name="T36" fmla="*/ 65 w 67"/>
                <a:gd name="T37" fmla="*/ 80 h 87"/>
                <a:gd name="T38" fmla="*/ 25 w 67"/>
                <a:gd name="T39" fmla="*/ 22 h 87"/>
                <a:gd name="T40" fmla="*/ 22 w 67"/>
                <a:gd name="T41" fmla="*/ 25 h 87"/>
                <a:gd name="T42" fmla="*/ 22 w 67"/>
                <a:gd name="T43" fmla="*/ 34 h 87"/>
                <a:gd name="T44" fmla="*/ 25 w 67"/>
                <a:gd name="T45" fmla="*/ 38 h 87"/>
                <a:gd name="T46" fmla="*/ 32 w 67"/>
                <a:gd name="T47" fmla="*/ 38 h 87"/>
                <a:gd name="T48" fmla="*/ 41 w 67"/>
                <a:gd name="T49" fmla="*/ 30 h 87"/>
                <a:gd name="T50" fmla="*/ 32 w 67"/>
                <a:gd name="T51" fmla="*/ 22 h 87"/>
                <a:gd name="T52" fmla="*/ 25 w 67"/>
                <a:gd name="T53" fmla="*/ 2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87">
                  <a:moveTo>
                    <a:pt x="65" y="80"/>
                  </a:moveTo>
                  <a:cubicBezTo>
                    <a:pt x="67" y="83"/>
                    <a:pt x="65" y="87"/>
                    <a:pt x="61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5" y="86"/>
                    <a:pt x="44" y="85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0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3" y="60"/>
                    <a:pt x="22" y="61"/>
                    <a:pt x="22" y="6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5"/>
                    <a:pt x="20" y="87"/>
                    <a:pt x="18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2" y="87"/>
                    <a:pt x="0" y="85"/>
                    <a:pt x="0" y="8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3" y="0"/>
                    <a:pt x="62" y="10"/>
                    <a:pt x="62" y="30"/>
                  </a:cubicBezTo>
                  <a:cubicBezTo>
                    <a:pt x="62" y="41"/>
                    <a:pt x="59" y="49"/>
                    <a:pt x="53" y="54"/>
                  </a:cubicBezTo>
                  <a:cubicBezTo>
                    <a:pt x="52" y="54"/>
                    <a:pt x="52" y="55"/>
                    <a:pt x="52" y="56"/>
                  </a:cubicBezTo>
                  <a:lnTo>
                    <a:pt x="65" y="80"/>
                  </a:lnTo>
                  <a:close/>
                  <a:moveTo>
                    <a:pt x="25" y="22"/>
                  </a:moveTo>
                  <a:cubicBezTo>
                    <a:pt x="23" y="22"/>
                    <a:pt x="22" y="23"/>
                    <a:pt x="22" y="2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7"/>
                    <a:pt x="23" y="38"/>
                    <a:pt x="2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8"/>
                    <a:pt x="41" y="38"/>
                    <a:pt x="41" y="30"/>
                  </a:cubicBezTo>
                  <a:cubicBezTo>
                    <a:pt x="41" y="22"/>
                    <a:pt x="38" y="22"/>
                    <a:pt x="32" y="22"/>
                  </a:cubicBezTo>
                  <a:lnTo>
                    <a:pt x="25" y="22"/>
                  </a:lnTo>
                  <a:close/>
                </a:path>
              </a:pathLst>
            </a:custGeom>
            <a:solidFill>
              <a:srgbClr val="DC0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2" name="Freeform 126">
              <a:extLst>
                <a:ext uri="{FF2B5EF4-FFF2-40B4-BE49-F238E27FC236}">
                  <a16:creationId xmlns:a16="http://schemas.microsoft.com/office/drawing/2014/main" id="{0F26B94A-74F2-466E-B267-92A42DD836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" y="3962"/>
              <a:ext cx="53" cy="65"/>
            </a:xfrm>
            <a:custGeom>
              <a:avLst/>
              <a:gdLst>
                <a:gd name="T0" fmla="*/ 70 w 71"/>
                <a:gd name="T1" fmla="*/ 82 h 87"/>
                <a:gd name="T2" fmla="*/ 67 w 71"/>
                <a:gd name="T3" fmla="*/ 87 h 87"/>
                <a:gd name="T4" fmla="*/ 49 w 71"/>
                <a:gd name="T5" fmla="*/ 87 h 87"/>
                <a:gd name="T6" fmla="*/ 44 w 71"/>
                <a:gd name="T7" fmla="*/ 84 h 87"/>
                <a:gd name="T8" fmla="*/ 29 w 71"/>
                <a:gd name="T9" fmla="*/ 61 h 87"/>
                <a:gd name="T10" fmla="*/ 27 w 71"/>
                <a:gd name="T11" fmla="*/ 61 h 87"/>
                <a:gd name="T12" fmla="*/ 22 w 71"/>
                <a:gd name="T13" fmla="*/ 68 h 87"/>
                <a:gd name="T14" fmla="*/ 22 w 71"/>
                <a:gd name="T15" fmla="*/ 69 h 87"/>
                <a:gd name="T16" fmla="*/ 22 w 71"/>
                <a:gd name="T17" fmla="*/ 83 h 87"/>
                <a:gd name="T18" fmla="*/ 18 w 71"/>
                <a:gd name="T19" fmla="*/ 87 h 87"/>
                <a:gd name="T20" fmla="*/ 4 w 71"/>
                <a:gd name="T21" fmla="*/ 87 h 87"/>
                <a:gd name="T22" fmla="*/ 0 w 71"/>
                <a:gd name="T23" fmla="*/ 83 h 87"/>
                <a:gd name="T24" fmla="*/ 0 w 71"/>
                <a:gd name="T25" fmla="*/ 4 h 87"/>
                <a:gd name="T26" fmla="*/ 4 w 71"/>
                <a:gd name="T27" fmla="*/ 0 h 87"/>
                <a:gd name="T28" fmla="*/ 18 w 71"/>
                <a:gd name="T29" fmla="*/ 0 h 87"/>
                <a:gd name="T30" fmla="*/ 22 w 71"/>
                <a:gd name="T31" fmla="*/ 4 h 87"/>
                <a:gd name="T32" fmla="*/ 22 w 71"/>
                <a:gd name="T33" fmla="*/ 29 h 87"/>
                <a:gd name="T34" fmla="*/ 23 w 71"/>
                <a:gd name="T35" fmla="*/ 29 h 87"/>
                <a:gd name="T36" fmla="*/ 43 w 71"/>
                <a:gd name="T37" fmla="*/ 3 h 87"/>
                <a:gd name="T38" fmla="*/ 47 w 71"/>
                <a:gd name="T39" fmla="*/ 0 h 87"/>
                <a:gd name="T40" fmla="*/ 65 w 71"/>
                <a:gd name="T41" fmla="*/ 0 h 87"/>
                <a:gd name="T42" fmla="*/ 68 w 71"/>
                <a:gd name="T43" fmla="*/ 5 h 87"/>
                <a:gd name="T44" fmla="*/ 43 w 71"/>
                <a:gd name="T45" fmla="*/ 39 h 87"/>
                <a:gd name="T46" fmla="*/ 43 w 71"/>
                <a:gd name="T47" fmla="*/ 41 h 87"/>
                <a:gd name="T48" fmla="*/ 70 w 71"/>
                <a:gd name="T4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87">
                  <a:moveTo>
                    <a:pt x="70" y="82"/>
                  </a:moveTo>
                  <a:cubicBezTo>
                    <a:pt x="71" y="85"/>
                    <a:pt x="70" y="87"/>
                    <a:pt x="67" y="87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7" y="87"/>
                    <a:pt x="46" y="86"/>
                    <a:pt x="44" y="8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0"/>
                    <a:pt x="28" y="60"/>
                    <a:pt x="27" y="61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9"/>
                    <a:pt x="22" y="69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5"/>
                    <a:pt x="21" y="87"/>
                    <a:pt x="18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2" y="87"/>
                    <a:pt x="0" y="85"/>
                    <a:pt x="0" y="8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4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3" y="30"/>
                    <a:pt x="23" y="29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1"/>
                    <a:pt x="45" y="0"/>
                    <a:pt x="4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0"/>
                    <a:pt x="69" y="2"/>
                    <a:pt x="68" y="5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2" y="40"/>
                    <a:pt x="42" y="40"/>
                    <a:pt x="43" y="41"/>
                  </a:cubicBezTo>
                  <a:lnTo>
                    <a:pt x="70" y="82"/>
                  </a:lnTo>
                  <a:close/>
                </a:path>
              </a:pathLst>
            </a:custGeom>
            <a:solidFill>
              <a:srgbClr val="DC0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3" name="Freeform 127">
              <a:extLst>
                <a:ext uri="{FF2B5EF4-FFF2-40B4-BE49-F238E27FC236}">
                  <a16:creationId xmlns:a16="http://schemas.microsoft.com/office/drawing/2014/main" id="{8ABD0C87-90B9-4B04-AA4A-851B81C130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3" y="3962"/>
              <a:ext cx="54" cy="65"/>
            </a:xfrm>
            <a:custGeom>
              <a:avLst/>
              <a:gdLst>
                <a:gd name="T0" fmla="*/ 25 w 71"/>
                <a:gd name="T1" fmla="*/ 25 h 87"/>
                <a:gd name="T2" fmla="*/ 21 w 71"/>
                <a:gd name="T3" fmla="*/ 22 h 87"/>
                <a:gd name="T4" fmla="*/ 4 w 71"/>
                <a:gd name="T5" fmla="*/ 22 h 87"/>
                <a:gd name="T6" fmla="*/ 0 w 71"/>
                <a:gd name="T7" fmla="*/ 18 h 87"/>
                <a:gd name="T8" fmla="*/ 0 w 71"/>
                <a:gd name="T9" fmla="*/ 4 h 87"/>
                <a:gd name="T10" fmla="*/ 4 w 71"/>
                <a:gd name="T11" fmla="*/ 0 h 87"/>
                <a:gd name="T12" fmla="*/ 67 w 71"/>
                <a:gd name="T13" fmla="*/ 0 h 87"/>
                <a:gd name="T14" fmla="*/ 71 w 71"/>
                <a:gd name="T15" fmla="*/ 4 h 87"/>
                <a:gd name="T16" fmla="*/ 71 w 71"/>
                <a:gd name="T17" fmla="*/ 18 h 87"/>
                <a:gd name="T18" fmla="*/ 67 w 71"/>
                <a:gd name="T19" fmla="*/ 22 h 87"/>
                <a:gd name="T20" fmla="*/ 50 w 71"/>
                <a:gd name="T21" fmla="*/ 22 h 87"/>
                <a:gd name="T22" fmla="*/ 46 w 71"/>
                <a:gd name="T23" fmla="*/ 25 h 87"/>
                <a:gd name="T24" fmla="*/ 46 w 71"/>
                <a:gd name="T25" fmla="*/ 83 h 87"/>
                <a:gd name="T26" fmla="*/ 43 w 71"/>
                <a:gd name="T27" fmla="*/ 87 h 87"/>
                <a:gd name="T28" fmla="*/ 29 w 71"/>
                <a:gd name="T29" fmla="*/ 87 h 87"/>
                <a:gd name="T30" fmla="*/ 25 w 71"/>
                <a:gd name="T31" fmla="*/ 83 h 87"/>
                <a:gd name="T32" fmla="*/ 25 w 71"/>
                <a:gd name="T33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87">
                  <a:moveTo>
                    <a:pt x="25" y="25"/>
                  </a:moveTo>
                  <a:cubicBezTo>
                    <a:pt x="25" y="23"/>
                    <a:pt x="24" y="22"/>
                    <a:pt x="21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1" y="2"/>
                    <a:pt x="71" y="4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20"/>
                    <a:pt x="70" y="22"/>
                    <a:pt x="67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8" y="22"/>
                    <a:pt x="46" y="23"/>
                    <a:pt x="46" y="25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5"/>
                    <a:pt x="45" y="87"/>
                    <a:pt x="43" y="87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6" y="87"/>
                    <a:pt x="25" y="85"/>
                    <a:pt x="25" y="83"/>
                  </a:cubicBezTo>
                  <a:lnTo>
                    <a:pt x="25" y="25"/>
                  </a:lnTo>
                  <a:close/>
                </a:path>
              </a:pathLst>
            </a:custGeom>
            <a:solidFill>
              <a:srgbClr val="DC0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4" name="Freeform 128">
              <a:extLst>
                <a:ext uri="{FF2B5EF4-FFF2-40B4-BE49-F238E27FC236}">
                  <a16:creationId xmlns:a16="http://schemas.microsoft.com/office/drawing/2014/main" id="{2C692088-5B36-419B-8837-0D9A5A5F1C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" y="3947"/>
              <a:ext cx="22" cy="80"/>
            </a:xfrm>
            <a:custGeom>
              <a:avLst/>
              <a:gdLst>
                <a:gd name="T0" fmla="*/ 24 w 29"/>
                <a:gd name="T1" fmla="*/ 0 h 106"/>
                <a:gd name="T2" fmla="*/ 28 w 29"/>
                <a:gd name="T3" fmla="*/ 4 h 106"/>
                <a:gd name="T4" fmla="*/ 26 w 29"/>
                <a:gd name="T5" fmla="*/ 68 h 106"/>
                <a:gd name="T6" fmla="*/ 22 w 29"/>
                <a:gd name="T7" fmla="*/ 72 h 106"/>
                <a:gd name="T8" fmla="*/ 7 w 29"/>
                <a:gd name="T9" fmla="*/ 72 h 106"/>
                <a:gd name="T10" fmla="*/ 3 w 29"/>
                <a:gd name="T11" fmla="*/ 68 h 106"/>
                <a:gd name="T12" fmla="*/ 1 w 29"/>
                <a:gd name="T13" fmla="*/ 4 h 106"/>
                <a:gd name="T14" fmla="*/ 5 w 29"/>
                <a:gd name="T15" fmla="*/ 0 h 106"/>
                <a:gd name="T16" fmla="*/ 24 w 29"/>
                <a:gd name="T17" fmla="*/ 0 h 106"/>
                <a:gd name="T18" fmla="*/ 22 w 29"/>
                <a:gd name="T19" fmla="*/ 80 h 106"/>
                <a:gd name="T20" fmla="*/ 26 w 29"/>
                <a:gd name="T21" fmla="*/ 84 h 106"/>
                <a:gd name="T22" fmla="*/ 26 w 29"/>
                <a:gd name="T23" fmla="*/ 101 h 106"/>
                <a:gd name="T24" fmla="*/ 22 w 29"/>
                <a:gd name="T25" fmla="*/ 106 h 106"/>
                <a:gd name="T26" fmla="*/ 7 w 29"/>
                <a:gd name="T27" fmla="*/ 106 h 106"/>
                <a:gd name="T28" fmla="*/ 3 w 29"/>
                <a:gd name="T29" fmla="*/ 101 h 106"/>
                <a:gd name="T30" fmla="*/ 3 w 29"/>
                <a:gd name="T31" fmla="*/ 84 h 106"/>
                <a:gd name="T32" fmla="*/ 7 w 29"/>
                <a:gd name="T33" fmla="*/ 80 h 106"/>
                <a:gd name="T34" fmla="*/ 22 w 29"/>
                <a:gd name="T35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106">
                  <a:moveTo>
                    <a:pt x="24" y="0"/>
                  </a:moveTo>
                  <a:cubicBezTo>
                    <a:pt x="27" y="0"/>
                    <a:pt x="29" y="1"/>
                    <a:pt x="28" y="4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71"/>
                    <a:pt x="24" y="72"/>
                    <a:pt x="22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72"/>
                    <a:pt x="3" y="71"/>
                    <a:pt x="3" y="6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"/>
                    <a:pt x="2" y="0"/>
                    <a:pt x="5" y="0"/>
                  </a:cubicBezTo>
                  <a:lnTo>
                    <a:pt x="24" y="0"/>
                  </a:lnTo>
                  <a:close/>
                  <a:moveTo>
                    <a:pt x="22" y="80"/>
                  </a:moveTo>
                  <a:cubicBezTo>
                    <a:pt x="24" y="80"/>
                    <a:pt x="26" y="81"/>
                    <a:pt x="26" y="84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4"/>
                    <a:pt x="24" y="106"/>
                    <a:pt x="22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6"/>
                    <a:pt x="3" y="104"/>
                    <a:pt x="3" y="101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1"/>
                    <a:pt x="5" y="80"/>
                    <a:pt x="7" y="80"/>
                  </a:cubicBezTo>
                  <a:lnTo>
                    <a:pt x="22" y="80"/>
                  </a:lnTo>
                  <a:close/>
                </a:path>
              </a:pathLst>
            </a:custGeom>
            <a:solidFill>
              <a:srgbClr val="DC0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5" name="Freeform 129">
              <a:extLst>
                <a:ext uri="{FF2B5EF4-FFF2-40B4-BE49-F238E27FC236}">
                  <a16:creationId xmlns:a16="http://schemas.microsoft.com/office/drawing/2014/main" id="{FBFC0BA9-3DF6-4254-8A5C-09B53F1C2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3903"/>
              <a:ext cx="34" cy="43"/>
            </a:xfrm>
            <a:custGeom>
              <a:avLst/>
              <a:gdLst>
                <a:gd name="T0" fmla="*/ 0 w 45"/>
                <a:gd name="T1" fmla="*/ 56 h 57"/>
                <a:gd name="T2" fmla="*/ 0 w 45"/>
                <a:gd name="T3" fmla="*/ 37 h 57"/>
                <a:gd name="T4" fmla="*/ 9 w 45"/>
                <a:gd name="T5" fmla="*/ 37 h 57"/>
                <a:gd name="T6" fmla="*/ 9 w 45"/>
                <a:gd name="T7" fmla="*/ 39 h 57"/>
                <a:gd name="T8" fmla="*/ 13 w 45"/>
                <a:gd name="T9" fmla="*/ 45 h 57"/>
                <a:gd name="T10" fmla="*/ 22 w 45"/>
                <a:gd name="T11" fmla="*/ 48 h 57"/>
                <a:gd name="T12" fmla="*/ 30 w 45"/>
                <a:gd name="T13" fmla="*/ 46 h 57"/>
                <a:gd name="T14" fmla="*/ 34 w 45"/>
                <a:gd name="T15" fmla="*/ 41 h 57"/>
                <a:gd name="T16" fmla="*/ 31 w 45"/>
                <a:gd name="T17" fmla="*/ 36 h 57"/>
                <a:gd name="T18" fmla="*/ 21 w 45"/>
                <a:gd name="T19" fmla="*/ 33 h 57"/>
                <a:gd name="T20" fmla="*/ 5 w 45"/>
                <a:gd name="T21" fmla="*/ 27 h 57"/>
                <a:gd name="T22" fmla="*/ 0 w 45"/>
                <a:gd name="T23" fmla="*/ 16 h 57"/>
                <a:gd name="T24" fmla="*/ 5 w 45"/>
                <a:gd name="T25" fmla="*/ 5 h 57"/>
                <a:gd name="T26" fmla="*/ 19 w 45"/>
                <a:gd name="T27" fmla="*/ 0 h 57"/>
                <a:gd name="T28" fmla="*/ 32 w 45"/>
                <a:gd name="T29" fmla="*/ 3 h 57"/>
                <a:gd name="T30" fmla="*/ 32 w 45"/>
                <a:gd name="T31" fmla="*/ 1 h 57"/>
                <a:gd name="T32" fmla="*/ 42 w 45"/>
                <a:gd name="T33" fmla="*/ 1 h 57"/>
                <a:gd name="T34" fmla="*/ 42 w 45"/>
                <a:gd name="T35" fmla="*/ 19 h 57"/>
                <a:gd name="T36" fmla="*/ 32 w 45"/>
                <a:gd name="T37" fmla="*/ 19 h 57"/>
                <a:gd name="T38" fmla="*/ 32 w 45"/>
                <a:gd name="T39" fmla="*/ 16 h 57"/>
                <a:gd name="T40" fmla="*/ 20 w 45"/>
                <a:gd name="T41" fmla="*/ 9 h 57"/>
                <a:gd name="T42" fmla="*/ 13 w 45"/>
                <a:gd name="T43" fmla="*/ 11 h 57"/>
                <a:gd name="T44" fmla="*/ 10 w 45"/>
                <a:gd name="T45" fmla="*/ 16 h 57"/>
                <a:gd name="T46" fmla="*/ 12 w 45"/>
                <a:gd name="T47" fmla="*/ 20 h 57"/>
                <a:gd name="T48" fmla="*/ 23 w 45"/>
                <a:gd name="T49" fmla="*/ 22 h 57"/>
                <a:gd name="T50" fmla="*/ 35 w 45"/>
                <a:gd name="T51" fmla="*/ 25 h 57"/>
                <a:gd name="T52" fmla="*/ 42 w 45"/>
                <a:gd name="T53" fmla="*/ 31 h 57"/>
                <a:gd name="T54" fmla="*/ 45 w 45"/>
                <a:gd name="T55" fmla="*/ 40 h 57"/>
                <a:gd name="T56" fmla="*/ 39 w 45"/>
                <a:gd name="T57" fmla="*/ 52 h 57"/>
                <a:gd name="T58" fmla="*/ 24 w 45"/>
                <a:gd name="T59" fmla="*/ 57 h 57"/>
                <a:gd name="T60" fmla="*/ 9 w 45"/>
                <a:gd name="T61" fmla="*/ 53 h 57"/>
                <a:gd name="T62" fmla="*/ 9 w 45"/>
                <a:gd name="T63" fmla="*/ 56 h 57"/>
                <a:gd name="T64" fmla="*/ 0 w 45"/>
                <a:gd name="T6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57">
                  <a:moveTo>
                    <a:pt x="0" y="56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1"/>
                    <a:pt x="11" y="43"/>
                    <a:pt x="13" y="45"/>
                  </a:cubicBezTo>
                  <a:cubicBezTo>
                    <a:pt x="16" y="47"/>
                    <a:pt x="19" y="48"/>
                    <a:pt x="22" y="48"/>
                  </a:cubicBezTo>
                  <a:cubicBezTo>
                    <a:pt x="26" y="48"/>
                    <a:pt x="28" y="47"/>
                    <a:pt x="30" y="46"/>
                  </a:cubicBezTo>
                  <a:cubicBezTo>
                    <a:pt x="33" y="45"/>
                    <a:pt x="34" y="43"/>
                    <a:pt x="34" y="41"/>
                  </a:cubicBezTo>
                  <a:cubicBezTo>
                    <a:pt x="34" y="39"/>
                    <a:pt x="33" y="37"/>
                    <a:pt x="31" y="36"/>
                  </a:cubicBezTo>
                  <a:cubicBezTo>
                    <a:pt x="29" y="35"/>
                    <a:pt x="26" y="34"/>
                    <a:pt x="21" y="33"/>
                  </a:cubicBezTo>
                  <a:cubicBezTo>
                    <a:pt x="13" y="32"/>
                    <a:pt x="8" y="30"/>
                    <a:pt x="5" y="27"/>
                  </a:cubicBezTo>
                  <a:cubicBezTo>
                    <a:pt x="1" y="24"/>
                    <a:pt x="0" y="21"/>
                    <a:pt x="0" y="16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4" y="0"/>
                    <a:pt x="29" y="1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9" y="11"/>
                    <a:pt x="25" y="9"/>
                    <a:pt x="20" y="9"/>
                  </a:cubicBezTo>
                  <a:cubicBezTo>
                    <a:pt x="17" y="9"/>
                    <a:pt x="14" y="10"/>
                    <a:pt x="13" y="11"/>
                  </a:cubicBezTo>
                  <a:cubicBezTo>
                    <a:pt x="11" y="12"/>
                    <a:pt x="10" y="14"/>
                    <a:pt x="10" y="16"/>
                  </a:cubicBezTo>
                  <a:cubicBezTo>
                    <a:pt x="10" y="18"/>
                    <a:pt x="11" y="19"/>
                    <a:pt x="12" y="20"/>
                  </a:cubicBezTo>
                  <a:cubicBezTo>
                    <a:pt x="14" y="21"/>
                    <a:pt x="18" y="22"/>
                    <a:pt x="23" y="22"/>
                  </a:cubicBezTo>
                  <a:cubicBezTo>
                    <a:pt x="29" y="23"/>
                    <a:pt x="33" y="24"/>
                    <a:pt x="35" y="25"/>
                  </a:cubicBezTo>
                  <a:cubicBezTo>
                    <a:pt x="38" y="27"/>
                    <a:pt x="40" y="28"/>
                    <a:pt x="42" y="31"/>
                  </a:cubicBezTo>
                  <a:cubicBezTo>
                    <a:pt x="44" y="34"/>
                    <a:pt x="45" y="37"/>
                    <a:pt x="45" y="40"/>
                  </a:cubicBezTo>
                  <a:cubicBezTo>
                    <a:pt x="45" y="45"/>
                    <a:pt x="43" y="49"/>
                    <a:pt x="39" y="52"/>
                  </a:cubicBezTo>
                  <a:cubicBezTo>
                    <a:pt x="35" y="55"/>
                    <a:pt x="30" y="57"/>
                    <a:pt x="24" y="57"/>
                  </a:cubicBezTo>
                  <a:cubicBezTo>
                    <a:pt x="18" y="57"/>
                    <a:pt x="13" y="55"/>
                    <a:pt x="9" y="53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6" name="Freeform 130">
              <a:extLst>
                <a:ext uri="{FF2B5EF4-FFF2-40B4-BE49-F238E27FC236}">
                  <a16:creationId xmlns:a16="http://schemas.microsoft.com/office/drawing/2014/main" id="{680FCD5F-E513-412C-AF82-03A620AB82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2" y="3902"/>
              <a:ext cx="44" cy="44"/>
            </a:xfrm>
            <a:custGeom>
              <a:avLst/>
              <a:gdLst>
                <a:gd name="T0" fmla="*/ 0 w 58"/>
                <a:gd name="T1" fmla="*/ 29 h 58"/>
                <a:gd name="T2" fmla="*/ 8 w 58"/>
                <a:gd name="T3" fmla="*/ 9 h 58"/>
                <a:gd name="T4" fmla="*/ 29 w 58"/>
                <a:gd name="T5" fmla="*/ 0 h 58"/>
                <a:gd name="T6" fmla="*/ 49 w 58"/>
                <a:gd name="T7" fmla="*/ 8 h 58"/>
                <a:gd name="T8" fmla="*/ 58 w 58"/>
                <a:gd name="T9" fmla="*/ 29 h 58"/>
                <a:gd name="T10" fmla="*/ 49 w 58"/>
                <a:gd name="T11" fmla="*/ 50 h 58"/>
                <a:gd name="T12" fmla="*/ 29 w 58"/>
                <a:gd name="T13" fmla="*/ 58 h 58"/>
                <a:gd name="T14" fmla="*/ 8 w 58"/>
                <a:gd name="T15" fmla="*/ 50 h 58"/>
                <a:gd name="T16" fmla="*/ 0 w 58"/>
                <a:gd name="T17" fmla="*/ 29 h 58"/>
                <a:gd name="T18" fmla="*/ 11 w 58"/>
                <a:gd name="T19" fmla="*/ 29 h 58"/>
                <a:gd name="T20" fmla="*/ 16 w 58"/>
                <a:gd name="T21" fmla="*/ 43 h 58"/>
                <a:gd name="T22" fmla="*/ 29 w 58"/>
                <a:gd name="T23" fmla="*/ 48 h 58"/>
                <a:gd name="T24" fmla="*/ 41 w 58"/>
                <a:gd name="T25" fmla="*/ 43 h 58"/>
                <a:gd name="T26" fmla="*/ 46 w 58"/>
                <a:gd name="T27" fmla="*/ 29 h 58"/>
                <a:gd name="T28" fmla="*/ 41 w 58"/>
                <a:gd name="T29" fmla="*/ 16 h 58"/>
                <a:gd name="T30" fmla="*/ 29 w 58"/>
                <a:gd name="T31" fmla="*/ 11 h 58"/>
                <a:gd name="T32" fmla="*/ 16 w 58"/>
                <a:gd name="T33" fmla="*/ 16 h 58"/>
                <a:gd name="T34" fmla="*/ 11 w 58"/>
                <a:gd name="T35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8">
                  <a:moveTo>
                    <a:pt x="0" y="29"/>
                  </a:moveTo>
                  <a:cubicBezTo>
                    <a:pt x="0" y="21"/>
                    <a:pt x="3" y="14"/>
                    <a:pt x="8" y="9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7" y="0"/>
                    <a:pt x="43" y="3"/>
                    <a:pt x="49" y="8"/>
                  </a:cubicBezTo>
                  <a:cubicBezTo>
                    <a:pt x="55" y="14"/>
                    <a:pt x="58" y="21"/>
                    <a:pt x="58" y="29"/>
                  </a:cubicBezTo>
                  <a:cubicBezTo>
                    <a:pt x="58" y="38"/>
                    <a:pt x="55" y="45"/>
                    <a:pt x="49" y="50"/>
                  </a:cubicBezTo>
                  <a:cubicBezTo>
                    <a:pt x="44" y="56"/>
                    <a:pt x="37" y="58"/>
                    <a:pt x="29" y="58"/>
                  </a:cubicBezTo>
                  <a:cubicBezTo>
                    <a:pt x="21" y="58"/>
                    <a:pt x="14" y="56"/>
                    <a:pt x="8" y="50"/>
                  </a:cubicBezTo>
                  <a:cubicBezTo>
                    <a:pt x="3" y="45"/>
                    <a:pt x="0" y="38"/>
                    <a:pt x="0" y="29"/>
                  </a:cubicBezTo>
                  <a:close/>
                  <a:moveTo>
                    <a:pt x="11" y="29"/>
                  </a:moveTo>
                  <a:cubicBezTo>
                    <a:pt x="11" y="35"/>
                    <a:pt x="13" y="39"/>
                    <a:pt x="16" y="43"/>
                  </a:cubicBezTo>
                  <a:cubicBezTo>
                    <a:pt x="20" y="46"/>
                    <a:pt x="24" y="48"/>
                    <a:pt x="29" y="48"/>
                  </a:cubicBezTo>
                  <a:cubicBezTo>
                    <a:pt x="34" y="48"/>
                    <a:pt x="38" y="46"/>
                    <a:pt x="41" y="43"/>
                  </a:cubicBezTo>
                  <a:cubicBezTo>
                    <a:pt x="45" y="39"/>
                    <a:pt x="46" y="35"/>
                    <a:pt x="46" y="29"/>
                  </a:cubicBezTo>
                  <a:cubicBezTo>
                    <a:pt x="46" y="24"/>
                    <a:pt x="45" y="20"/>
                    <a:pt x="41" y="16"/>
                  </a:cubicBezTo>
                  <a:cubicBezTo>
                    <a:pt x="38" y="13"/>
                    <a:pt x="34" y="11"/>
                    <a:pt x="29" y="11"/>
                  </a:cubicBezTo>
                  <a:cubicBezTo>
                    <a:pt x="24" y="11"/>
                    <a:pt x="20" y="13"/>
                    <a:pt x="16" y="16"/>
                  </a:cubicBezTo>
                  <a:cubicBezTo>
                    <a:pt x="13" y="20"/>
                    <a:pt x="11" y="24"/>
                    <a:pt x="1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7" name="Freeform 131">
              <a:extLst>
                <a:ext uri="{FF2B5EF4-FFF2-40B4-BE49-F238E27FC236}">
                  <a16:creationId xmlns:a16="http://schemas.microsoft.com/office/drawing/2014/main" id="{802C732D-E087-491D-BE7B-C91DC9D605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9" y="3902"/>
              <a:ext cx="40" cy="44"/>
            </a:xfrm>
            <a:custGeom>
              <a:avLst/>
              <a:gdLst>
                <a:gd name="T0" fmla="*/ 52 w 53"/>
                <a:gd name="T1" fmla="*/ 2 h 58"/>
                <a:gd name="T2" fmla="*/ 52 w 53"/>
                <a:gd name="T3" fmla="*/ 23 h 58"/>
                <a:gd name="T4" fmla="*/ 42 w 53"/>
                <a:gd name="T5" fmla="*/ 23 h 58"/>
                <a:gd name="T6" fmla="*/ 37 w 53"/>
                <a:gd name="T7" fmla="*/ 14 h 58"/>
                <a:gd name="T8" fmla="*/ 28 w 53"/>
                <a:gd name="T9" fmla="*/ 10 h 58"/>
                <a:gd name="T10" fmla="*/ 16 w 53"/>
                <a:gd name="T11" fmla="*/ 15 h 58"/>
                <a:gd name="T12" fmla="*/ 11 w 53"/>
                <a:gd name="T13" fmla="*/ 29 h 58"/>
                <a:gd name="T14" fmla="*/ 16 w 53"/>
                <a:gd name="T15" fmla="*/ 43 h 58"/>
                <a:gd name="T16" fmla="*/ 28 w 53"/>
                <a:gd name="T17" fmla="*/ 49 h 58"/>
                <a:gd name="T18" fmla="*/ 44 w 53"/>
                <a:gd name="T19" fmla="*/ 38 h 58"/>
                <a:gd name="T20" fmla="*/ 53 w 53"/>
                <a:gd name="T21" fmla="*/ 42 h 58"/>
                <a:gd name="T22" fmla="*/ 28 w 53"/>
                <a:gd name="T23" fmla="*/ 58 h 58"/>
                <a:gd name="T24" fmla="*/ 7 w 53"/>
                <a:gd name="T25" fmla="*/ 49 h 58"/>
                <a:gd name="T26" fmla="*/ 0 w 53"/>
                <a:gd name="T27" fmla="*/ 29 h 58"/>
                <a:gd name="T28" fmla="*/ 8 w 53"/>
                <a:gd name="T29" fmla="*/ 8 h 58"/>
                <a:gd name="T30" fmla="*/ 27 w 53"/>
                <a:gd name="T31" fmla="*/ 0 h 58"/>
                <a:gd name="T32" fmla="*/ 42 w 53"/>
                <a:gd name="T33" fmla="*/ 6 h 58"/>
                <a:gd name="T34" fmla="*/ 42 w 53"/>
                <a:gd name="T35" fmla="*/ 2 h 58"/>
                <a:gd name="T36" fmla="*/ 52 w 53"/>
                <a:gd name="T3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58">
                  <a:moveTo>
                    <a:pt x="52" y="2"/>
                  </a:moveTo>
                  <a:cubicBezTo>
                    <a:pt x="52" y="23"/>
                    <a:pt x="52" y="23"/>
                    <a:pt x="5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1" y="19"/>
                    <a:pt x="40" y="16"/>
                    <a:pt x="37" y="14"/>
                  </a:cubicBezTo>
                  <a:cubicBezTo>
                    <a:pt x="34" y="11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1" y="23"/>
                    <a:pt x="11" y="29"/>
                  </a:cubicBezTo>
                  <a:cubicBezTo>
                    <a:pt x="11" y="34"/>
                    <a:pt x="13" y="39"/>
                    <a:pt x="16" y="43"/>
                  </a:cubicBezTo>
                  <a:cubicBezTo>
                    <a:pt x="18" y="47"/>
                    <a:pt x="23" y="49"/>
                    <a:pt x="28" y="49"/>
                  </a:cubicBezTo>
                  <a:cubicBezTo>
                    <a:pt x="36" y="49"/>
                    <a:pt x="41" y="45"/>
                    <a:pt x="44" y="38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48" y="53"/>
                    <a:pt x="40" y="58"/>
                    <a:pt x="28" y="58"/>
                  </a:cubicBezTo>
                  <a:cubicBezTo>
                    <a:pt x="19" y="58"/>
                    <a:pt x="12" y="55"/>
                    <a:pt x="7" y="49"/>
                  </a:cubicBezTo>
                  <a:cubicBezTo>
                    <a:pt x="2" y="44"/>
                    <a:pt x="0" y="37"/>
                    <a:pt x="0" y="29"/>
                  </a:cubicBezTo>
                  <a:cubicBezTo>
                    <a:pt x="0" y="21"/>
                    <a:pt x="2" y="14"/>
                    <a:pt x="8" y="8"/>
                  </a:cubicBezTo>
                  <a:cubicBezTo>
                    <a:pt x="13" y="3"/>
                    <a:pt x="19" y="0"/>
                    <a:pt x="27" y="0"/>
                  </a:cubicBezTo>
                  <a:cubicBezTo>
                    <a:pt x="33" y="0"/>
                    <a:pt x="38" y="2"/>
                    <a:pt x="42" y="6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5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8" name="Freeform 132">
              <a:extLst>
                <a:ext uri="{FF2B5EF4-FFF2-40B4-BE49-F238E27FC236}">
                  <a16:creationId xmlns:a16="http://schemas.microsoft.com/office/drawing/2014/main" id="{A4238231-3E9C-45D4-A610-4C5F075233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2" y="3885"/>
              <a:ext cx="21" cy="61"/>
            </a:xfrm>
            <a:custGeom>
              <a:avLst/>
              <a:gdLst>
                <a:gd name="T0" fmla="*/ 9 w 28"/>
                <a:gd name="T1" fmla="*/ 70 h 80"/>
                <a:gd name="T2" fmla="*/ 9 w 28"/>
                <a:gd name="T3" fmla="*/ 34 h 80"/>
                <a:gd name="T4" fmla="*/ 0 w 28"/>
                <a:gd name="T5" fmla="*/ 34 h 80"/>
                <a:gd name="T6" fmla="*/ 0 w 28"/>
                <a:gd name="T7" fmla="*/ 25 h 80"/>
                <a:gd name="T8" fmla="*/ 19 w 28"/>
                <a:gd name="T9" fmla="*/ 25 h 80"/>
                <a:gd name="T10" fmla="*/ 19 w 28"/>
                <a:gd name="T11" fmla="*/ 70 h 80"/>
                <a:gd name="T12" fmla="*/ 28 w 28"/>
                <a:gd name="T13" fmla="*/ 70 h 80"/>
                <a:gd name="T14" fmla="*/ 28 w 28"/>
                <a:gd name="T15" fmla="*/ 80 h 80"/>
                <a:gd name="T16" fmla="*/ 0 w 28"/>
                <a:gd name="T17" fmla="*/ 80 h 80"/>
                <a:gd name="T18" fmla="*/ 0 w 28"/>
                <a:gd name="T19" fmla="*/ 70 h 80"/>
                <a:gd name="T20" fmla="*/ 9 w 28"/>
                <a:gd name="T21" fmla="*/ 70 h 80"/>
                <a:gd name="T22" fmla="*/ 7 w 28"/>
                <a:gd name="T23" fmla="*/ 6 h 80"/>
                <a:gd name="T24" fmla="*/ 9 w 28"/>
                <a:gd name="T25" fmla="*/ 2 h 80"/>
                <a:gd name="T26" fmla="*/ 14 w 28"/>
                <a:gd name="T27" fmla="*/ 0 h 80"/>
                <a:gd name="T28" fmla="*/ 18 w 28"/>
                <a:gd name="T29" fmla="*/ 2 h 80"/>
                <a:gd name="T30" fmla="*/ 20 w 28"/>
                <a:gd name="T31" fmla="*/ 6 h 80"/>
                <a:gd name="T32" fmla="*/ 18 w 28"/>
                <a:gd name="T33" fmla="*/ 11 h 80"/>
                <a:gd name="T34" fmla="*/ 14 w 28"/>
                <a:gd name="T35" fmla="*/ 13 h 80"/>
                <a:gd name="T36" fmla="*/ 9 w 28"/>
                <a:gd name="T37" fmla="*/ 11 h 80"/>
                <a:gd name="T38" fmla="*/ 7 w 28"/>
                <a:gd name="T39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80">
                  <a:moveTo>
                    <a:pt x="9" y="70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0"/>
                    <a:pt x="0" y="70"/>
                    <a:pt x="0" y="70"/>
                  </a:cubicBezTo>
                  <a:lnTo>
                    <a:pt x="9" y="70"/>
                  </a:lnTo>
                  <a:close/>
                  <a:moveTo>
                    <a:pt x="7" y="6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15" y="0"/>
                    <a:pt x="17" y="0"/>
                    <a:pt x="18" y="2"/>
                  </a:cubicBezTo>
                  <a:cubicBezTo>
                    <a:pt x="19" y="3"/>
                    <a:pt x="20" y="4"/>
                    <a:pt x="20" y="6"/>
                  </a:cubicBezTo>
                  <a:cubicBezTo>
                    <a:pt x="20" y="8"/>
                    <a:pt x="19" y="10"/>
                    <a:pt x="18" y="11"/>
                  </a:cubicBezTo>
                  <a:cubicBezTo>
                    <a:pt x="17" y="12"/>
                    <a:pt x="15" y="13"/>
                    <a:pt x="14" y="13"/>
                  </a:cubicBezTo>
                  <a:cubicBezTo>
                    <a:pt x="12" y="13"/>
                    <a:pt x="10" y="12"/>
                    <a:pt x="9" y="11"/>
                  </a:cubicBezTo>
                  <a:cubicBezTo>
                    <a:pt x="8" y="10"/>
                    <a:pt x="7" y="8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9" name="Freeform 133">
              <a:extLst>
                <a:ext uri="{FF2B5EF4-FFF2-40B4-BE49-F238E27FC236}">
                  <a16:creationId xmlns:a16="http://schemas.microsoft.com/office/drawing/2014/main" id="{8D59C45C-DB07-4F8A-A34F-503021ACED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5" y="3902"/>
              <a:ext cx="42" cy="44"/>
            </a:xfrm>
            <a:custGeom>
              <a:avLst/>
              <a:gdLst>
                <a:gd name="T0" fmla="*/ 55 w 55"/>
                <a:gd name="T1" fmla="*/ 47 h 58"/>
                <a:gd name="T2" fmla="*/ 55 w 55"/>
                <a:gd name="T3" fmla="*/ 57 h 58"/>
                <a:gd name="T4" fmla="*/ 36 w 55"/>
                <a:gd name="T5" fmla="*/ 57 h 58"/>
                <a:gd name="T6" fmla="*/ 36 w 55"/>
                <a:gd name="T7" fmla="*/ 50 h 58"/>
                <a:gd name="T8" fmla="*/ 18 w 55"/>
                <a:gd name="T9" fmla="*/ 58 h 58"/>
                <a:gd name="T10" fmla="*/ 5 w 55"/>
                <a:gd name="T11" fmla="*/ 53 h 58"/>
                <a:gd name="T12" fmla="*/ 0 w 55"/>
                <a:gd name="T13" fmla="*/ 40 h 58"/>
                <a:gd name="T14" fmla="*/ 6 w 55"/>
                <a:gd name="T15" fmla="*/ 28 h 58"/>
                <a:gd name="T16" fmla="*/ 20 w 55"/>
                <a:gd name="T17" fmla="*/ 23 h 58"/>
                <a:gd name="T18" fmla="*/ 35 w 55"/>
                <a:gd name="T19" fmla="*/ 27 h 58"/>
                <a:gd name="T20" fmla="*/ 35 w 55"/>
                <a:gd name="T21" fmla="*/ 22 h 58"/>
                <a:gd name="T22" fmla="*/ 34 w 55"/>
                <a:gd name="T23" fmla="*/ 15 h 58"/>
                <a:gd name="T24" fmla="*/ 30 w 55"/>
                <a:gd name="T25" fmla="*/ 11 h 58"/>
                <a:gd name="T26" fmla="*/ 23 w 55"/>
                <a:gd name="T27" fmla="*/ 9 h 58"/>
                <a:gd name="T28" fmla="*/ 11 w 55"/>
                <a:gd name="T29" fmla="*/ 16 h 58"/>
                <a:gd name="T30" fmla="*/ 1 w 55"/>
                <a:gd name="T31" fmla="*/ 13 h 58"/>
                <a:gd name="T32" fmla="*/ 24 w 55"/>
                <a:gd name="T33" fmla="*/ 0 h 58"/>
                <a:gd name="T34" fmla="*/ 35 w 55"/>
                <a:gd name="T35" fmla="*/ 2 h 58"/>
                <a:gd name="T36" fmla="*/ 42 w 55"/>
                <a:gd name="T37" fmla="*/ 6 h 58"/>
                <a:gd name="T38" fmla="*/ 45 w 55"/>
                <a:gd name="T39" fmla="*/ 12 h 58"/>
                <a:gd name="T40" fmla="*/ 45 w 55"/>
                <a:gd name="T41" fmla="*/ 22 h 58"/>
                <a:gd name="T42" fmla="*/ 45 w 55"/>
                <a:gd name="T43" fmla="*/ 47 h 58"/>
                <a:gd name="T44" fmla="*/ 55 w 55"/>
                <a:gd name="T45" fmla="*/ 47 h 58"/>
                <a:gd name="T46" fmla="*/ 35 w 55"/>
                <a:gd name="T47" fmla="*/ 36 h 58"/>
                <a:gd name="T48" fmla="*/ 21 w 55"/>
                <a:gd name="T49" fmla="*/ 31 h 58"/>
                <a:gd name="T50" fmla="*/ 13 w 55"/>
                <a:gd name="T51" fmla="*/ 34 h 58"/>
                <a:gd name="T52" fmla="*/ 10 w 55"/>
                <a:gd name="T53" fmla="*/ 40 h 58"/>
                <a:gd name="T54" fmla="*/ 13 w 55"/>
                <a:gd name="T55" fmla="*/ 47 h 58"/>
                <a:gd name="T56" fmla="*/ 20 w 55"/>
                <a:gd name="T57" fmla="*/ 49 h 58"/>
                <a:gd name="T58" fmla="*/ 35 w 55"/>
                <a:gd name="T59" fmla="*/ 43 h 58"/>
                <a:gd name="T60" fmla="*/ 35 w 55"/>
                <a:gd name="T6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58">
                  <a:moveTo>
                    <a:pt x="55" y="47"/>
                  </a:moveTo>
                  <a:cubicBezTo>
                    <a:pt x="55" y="57"/>
                    <a:pt x="55" y="57"/>
                    <a:pt x="55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1" y="55"/>
                    <a:pt x="25" y="58"/>
                    <a:pt x="18" y="58"/>
                  </a:cubicBezTo>
                  <a:cubicBezTo>
                    <a:pt x="13" y="58"/>
                    <a:pt x="9" y="56"/>
                    <a:pt x="5" y="53"/>
                  </a:cubicBezTo>
                  <a:cubicBezTo>
                    <a:pt x="2" y="50"/>
                    <a:pt x="0" y="45"/>
                    <a:pt x="0" y="40"/>
                  </a:cubicBezTo>
                  <a:cubicBezTo>
                    <a:pt x="0" y="35"/>
                    <a:pt x="2" y="31"/>
                    <a:pt x="6" y="28"/>
                  </a:cubicBezTo>
                  <a:cubicBezTo>
                    <a:pt x="10" y="24"/>
                    <a:pt x="14" y="23"/>
                    <a:pt x="20" y="23"/>
                  </a:cubicBezTo>
                  <a:cubicBezTo>
                    <a:pt x="25" y="23"/>
                    <a:pt x="30" y="24"/>
                    <a:pt x="35" y="2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19"/>
                    <a:pt x="35" y="17"/>
                    <a:pt x="34" y="15"/>
                  </a:cubicBezTo>
                  <a:cubicBezTo>
                    <a:pt x="34" y="14"/>
                    <a:pt x="32" y="12"/>
                    <a:pt x="30" y="11"/>
                  </a:cubicBezTo>
                  <a:cubicBezTo>
                    <a:pt x="28" y="10"/>
                    <a:pt x="26" y="9"/>
                    <a:pt x="23" y="9"/>
                  </a:cubicBezTo>
                  <a:cubicBezTo>
                    <a:pt x="17" y="9"/>
                    <a:pt x="13" y="12"/>
                    <a:pt x="11" y="1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5" y="5"/>
                    <a:pt x="13" y="0"/>
                    <a:pt x="24" y="0"/>
                  </a:cubicBezTo>
                  <a:cubicBezTo>
                    <a:pt x="28" y="0"/>
                    <a:pt x="32" y="1"/>
                    <a:pt x="35" y="2"/>
                  </a:cubicBezTo>
                  <a:cubicBezTo>
                    <a:pt x="38" y="3"/>
                    <a:pt x="40" y="5"/>
                    <a:pt x="42" y="6"/>
                  </a:cubicBezTo>
                  <a:cubicBezTo>
                    <a:pt x="43" y="8"/>
                    <a:pt x="44" y="10"/>
                    <a:pt x="45" y="12"/>
                  </a:cubicBezTo>
                  <a:cubicBezTo>
                    <a:pt x="45" y="14"/>
                    <a:pt x="45" y="17"/>
                    <a:pt x="45" y="22"/>
                  </a:cubicBezTo>
                  <a:cubicBezTo>
                    <a:pt x="45" y="47"/>
                    <a:pt x="45" y="47"/>
                    <a:pt x="45" y="47"/>
                  </a:cubicBezTo>
                  <a:lnTo>
                    <a:pt x="55" y="47"/>
                  </a:lnTo>
                  <a:close/>
                  <a:moveTo>
                    <a:pt x="35" y="36"/>
                  </a:moveTo>
                  <a:cubicBezTo>
                    <a:pt x="30" y="33"/>
                    <a:pt x="26" y="31"/>
                    <a:pt x="21" y="31"/>
                  </a:cubicBezTo>
                  <a:cubicBezTo>
                    <a:pt x="18" y="31"/>
                    <a:pt x="15" y="32"/>
                    <a:pt x="13" y="34"/>
                  </a:cubicBezTo>
                  <a:cubicBezTo>
                    <a:pt x="11" y="35"/>
                    <a:pt x="10" y="38"/>
                    <a:pt x="10" y="40"/>
                  </a:cubicBezTo>
                  <a:cubicBezTo>
                    <a:pt x="10" y="43"/>
                    <a:pt x="11" y="45"/>
                    <a:pt x="13" y="47"/>
                  </a:cubicBezTo>
                  <a:cubicBezTo>
                    <a:pt x="15" y="48"/>
                    <a:pt x="17" y="49"/>
                    <a:pt x="20" y="49"/>
                  </a:cubicBezTo>
                  <a:cubicBezTo>
                    <a:pt x="25" y="49"/>
                    <a:pt x="30" y="47"/>
                    <a:pt x="35" y="43"/>
                  </a:cubicBezTo>
                  <a:lnTo>
                    <a:pt x="3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0" name="Freeform 134">
              <a:extLst>
                <a:ext uri="{FF2B5EF4-FFF2-40B4-BE49-F238E27FC236}">
                  <a16:creationId xmlns:a16="http://schemas.microsoft.com/office/drawing/2014/main" id="{38EEFEDC-2D7B-4F23-BE51-048B2F5294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8" y="3902"/>
              <a:ext cx="42" cy="44"/>
            </a:xfrm>
            <a:custGeom>
              <a:avLst/>
              <a:gdLst>
                <a:gd name="T0" fmla="*/ 55 w 55"/>
                <a:gd name="T1" fmla="*/ 47 h 58"/>
                <a:gd name="T2" fmla="*/ 55 w 55"/>
                <a:gd name="T3" fmla="*/ 57 h 58"/>
                <a:gd name="T4" fmla="*/ 36 w 55"/>
                <a:gd name="T5" fmla="*/ 57 h 58"/>
                <a:gd name="T6" fmla="*/ 36 w 55"/>
                <a:gd name="T7" fmla="*/ 50 h 58"/>
                <a:gd name="T8" fmla="*/ 19 w 55"/>
                <a:gd name="T9" fmla="*/ 58 h 58"/>
                <a:gd name="T10" fmla="*/ 6 w 55"/>
                <a:gd name="T11" fmla="*/ 53 h 58"/>
                <a:gd name="T12" fmla="*/ 0 w 55"/>
                <a:gd name="T13" fmla="*/ 40 h 58"/>
                <a:gd name="T14" fmla="*/ 6 w 55"/>
                <a:gd name="T15" fmla="*/ 28 h 58"/>
                <a:gd name="T16" fmla="*/ 20 w 55"/>
                <a:gd name="T17" fmla="*/ 23 h 58"/>
                <a:gd name="T18" fmla="*/ 35 w 55"/>
                <a:gd name="T19" fmla="*/ 27 h 58"/>
                <a:gd name="T20" fmla="*/ 35 w 55"/>
                <a:gd name="T21" fmla="*/ 22 h 58"/>
                <a:gd name="T22" fmla="*/ 34 w 55"/>
                <a:gd name="T23" fmla="*/ 15 h 58"/>
                <a:gd name="T24" fmla="*/ 30 w 55"/>
                <a:gd name="T25" fmla="*/ 11 h 58"/>
                <a:gd name="T26" fmla="*/ 23 w 55"/>
                <a:gd name="T27" fmla="*/ 9 h 58"/>
                <a:gd name="T28" fmla="*/ 11 w 55"/>
                <a:gd name="T29" fmla="*/ 16 h 58"/>
                <a:gd name="T30" fmla="*/ 1 w 55"/>
                <a:gd name="T31" fmla="*/ 13 h 58"/>
                <a:gd name="T32" fmla="*/ 24 w 55"/>
                <a:gd name="T33" fmla="*/ 0 h 58"/>
                <a:gd name="T34" fmla="*/ 35 w 55"/>
                <a:gd name="T35" fmla="*/ 2 h 58"/>
                <a:gd name="T36" fmla="*/ 42 w 55"/>
                <a:gd name="T37" fmla="*/ 6 h 58"/>
                <a:gd name="T38" fmla="*/ 45 w 55"/>
                <a:gd name="T39" fmla="*/ 12 h 58"/>
                <a:gd name="T40" fmla="*/ 46 w 55"/>
                <a:gd name="T41" fmla="*/ 22 h 58"/>
                <a:gd name="T42" fmla="*/ 46 w 55"/>
                <a:gd name="T43" fmla="*/ 47 h 58"/>
                <a:gd name="T44" fmla="*/ 55 w 55"/>
                <a:gd name="T45" fmla="*/ 47 h 58"/>
                <a:gd name="T46" fmla="*/ 35 w 55"/>
                <a:gd name="T47" fmla="*/ 36 h 58"/>
                <a:gd name="T48" fmla="*/ 21 w 55"/>
                <a:gd name="T49" fmla="*/ 31 h 58"/>
                <a:gd name="T50" fmla="*/ 13 w 55"/>
                <a:gd name="T51" fmla="*/ 34 h 58"/>
                <a:gd name="T52" fmla="*/ 10 w 55"/>
                <a:gd name="T53" fmla="*/ 40 h 58"/>
                <a:gd name="T54" fmla="*/ 13 w 55"/>
                <a:gd name="T55" fmla="*/ 47 h 58"/>
                <a:gd name="T56" fmla="*/ 20 w 55"/>
                <a:gd name="T57" fmla="*/ 49 h 58"/>
                <a:gd name="T58" fmla="*/ 35 w 55"/>
                <a:gd name="T59" fmla="*/ 43 h 58"/>
                <a:gd name="T60" fmla="*/ 35 w 55"/>
                <a:gd name="T6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58">
                  <a:moveTo>
                    <a:pt x="55" y="47"/>
                  </a:moveTo>
                  <a:cubicBezTo>
                    <a:pt x="55" y="57"/>
                    <a:pt x="55" y="57"/>
                    <a:pt x="55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1" y="55"/>
                    <a:pt x="25" y="58"/>
                    <a:pt x="19" y="58"/>
                  </a:cubicBezTo>
                  <a:cubicBezTo>
                    <a:pt x="14" y="58"/>
                    <a:pt x="9" y="56"/>
                    <a:pt x="6" y="53"/>
                  </a:cubicBezTo>
                  <a:cubicBezTo>
                    <a:pt x="2" y="50"/>
                    <a:pt x="0" y="45"/>
                    <a:pt x="0" y="40"/>
                  </a:cubicBezTo>
                  <a:cubicBezTo>
                    <a:pt x="0" y="35"/>
                    <a:pt x="2" y="31"/>
                    <a:pt x="6" y="28"/>
                  </a:cubicBezTo>
                  <a:cubicBezTo>
                    <a:pt x="10" y="24"/>
                    <a:pt x="14" y="23"/>
                    <a:pt x="20" y="23"/>
                  </a:cubicBezTo>
                  <a:cubicBezTo>
                    <a:pt x="25" y="23"/>
                    <a:pt x="30" y="24"/>
                    <a:pt x="35" y="2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19"/>
                    <a:pt x="35" y="17"/>
                    <a:pt x="34" y="15"/>
                  </a:cubicBezTo>
                  <a:cubicBezTo>
                    <a:pt x="34" y="14"/>
                    <a:pt x="32" y="12"/>
                    <a:pt x="30" y="11"/>
                  </a:cubicBezTo>
                  <a:cubicBezTo>
                    <a:pt x="28" y="10"/>
                    <a:pt x="26" y="9"/>
                    <a:pt x="23" y="9"/>
                  </a:cubicBezTo>
                  <a:cubicBezTo>
                    <a:pt x="17" y="9"/>
                    <a:pt x="13" y="12"/>
                    <a:pt x="11" y="1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5" y="5"/>
                    <a:pt x="13" y="0"/>
                    <a:pt x="24" y="0"/>
                  </a:cubicBezTo>
                  <a:cubicBezTo>
                    <a:pt x="29" y="0"/>
                    <a:pt x="32" y="1"/>
                    <a:pt x="35" y="2"/>
                  </a:cubicBezTo>
                  <a:cubicBezTo>
                    <a:pt x="38" y="3"/>
                    <a:pt x="40" y="5"/>
                    <a:pt x="42" y="6"/>
                  </a:cubicBezTo>
                  <a:cubicBezTo>
                    <a:pt x="43" y="8"/>
                    <a:pt x="44" y="10"/>
                    <a:pt x="45" y="12"/>
                  </a:cubicBezTo>
                  <a:cubicBezTo>
                    <a:pt x="45" y="14"/>
                    <a:pt x="46" y="17"/>
                    <a:pt x="46" y="22"/>
                  </a:cubicBezTo>
                  <a:cubicBezTo>
                    <a:pt x="46" y="47"/>
                    <a:pt x="46" y="47"/>
                    <a:pt x="46" y="47"/>
                  </a:cubicBezTo>
                  <a:lnTo>
                    <a:pt x="55" y="47"/>
                  </a:lnTo>
                  <a:close/>
                  <a:moveTo>
                    <a:pt x="35" y="36"/>
                  </a:moveTo>
                  <a:cubicBezTo>
                    <a:pt x="30" y="33"/>
                    <a:pt x="26" y="31"/>
                    <a:pt x="21" y="31"/>
                  </a:cubicBezTo>
                  <a:cubicBezTo>
                    <a:pt x="18" y="31"/>
                    <a:pt x="15" y="32"/>
                    <a:pt x="13" y="34"/>
                  </a:cubicBezTo>
                  <a:cubicBezTo>
                    <a:pt x="11" y="35"/>
                    <a:pt x="10" y="38"/>
                    <a:pt x="10" y="40"/>
                  </a:cubicBezTo>
                  <a:cubicBezTo>
                    <a:pt x="10" y="43"/>
                    <a:pt x="11" y="45"/>
                    <a:pt x="13" y="47"/>
                  </a:cubicBezTo>
                  <a:cubicBezTo>
                    <a:pt x="15" y="48"/>
                    <a:pt x="17" y="49"/>
                    <a:pt x="20" y="49"/>
                  </a:cubicBezTo>
                  <a:cubicBezTo>
                    <a:pt x="25" y="49"/>
                    <a:pt x="30" y="47"/>
                    <a:pt x="35" y="43"/>
                  </a:cubicBezTo>
                  <a:lnTo>
                    <a:pt x="3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1" name="Freeform 135">
              <a:extLst>
                <a:ext uri="{FF2B5EF4-FFF2-40B4-BE49-F238E27FC236}">
                  <a16:creationId xmlns:a16="http://schemas.microsoft.com/office/drawing/2014/main" id="{8CB5CC6F-0195-48B2-97D9-2B7DF6A720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" y="3886"/>
              <a:ext cx="22" cy="60"/>
            </a:xfrm>
            <a:custGeom>
              <a:avLst/>
              <a:gdLst>
                <a:gd name="T0" fmla="*/ 8 w 22"/>
                <a:gd name="T1" fmla="*/ 52 h 60"/>
                <a:gd name="T2" fmla="*/ 8 w 22"/>
                <a:gd name="T3" fmla="*/ 7 h 60"/>
                <a:gd name="T4" fmla="*/ 0 w 22"/>
                <a:gd name="T5" fmla="*/ 7 h 60"/>
                <a:gd name="T6" fmla="*/ 0 w 22"/>
                <a:gd name="T7" fmla="*/ 0 h 60"/>
                <a:gd name="T8" fmla="*/ 16 w 22"/>
                <a:gd name="T9" fmla="*/ 0 h 60"/>
                <a:gd name="T10" fmla="*/ 16 w 22"/>
                <a:gd name="T11" fmla="*/ 52 h 60"/>
                <a:gd name="T12" fmla="*/ 22 w 22"/>
                <a:gd name="T13" fmla="*/ 52 h 60"/>
                <a:gd name="T14" fmla="*/ 22 w 22"/>
                <a:gd name="T15" fmla="*/ 60 h 60"/>
                <a:gd name="T16" fmla="*/ 0 w 22"/>
                <a:gd name="T17" fmla="*/ 60 h 60"/>
                <a:gd name="T18" fmla="*/ 0 w 22"/>
                <a:gd name="T19" fmla="*/ 52 h 60"/>
                <a:gd name="T20" fmla="*/ 8 w 22"/>
                <a:gd name="T21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60">
                  <a:moveTo>
                    <a:pt x="8" y="52"/>
                  </a:moveTo>
                  <a:lnTo>
                    <a:pt x="8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2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2" name="Freeform 136">
              <a:extLst>
                <a:ext uri="{FF2B5EF4-FFF2-40B4-BE49-F238E27FC236}">
                  <a16:creationId xmlns:a16="http://schemas.microsoft.com/office/drawing/2014/main" id="{ABEB0365-5CBD-4497-9495-2D49B46D1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971"/>
              <a:ext cx="68" cy="43"/>
            </a:xfrm>
            <a:custGeom>
              <a:avLst/>
              <a:gdLst>
                <a:gd name="T0" fmla="*/ 15 w 68"/>
                <a:gd name="T1" fmla="*/ 43 h 43"/>
                <a:gd name="T2" fmla="*/ 5 w 68"/>
                <a:gd name="T3" fmla="*/ 8 h 43"/>
                <a:gd name="T4" fmla="*/ 0 w 68"/>
                <a:gd name="T5" fmla="*/ 8 h 43"/>
                <a:gd name="T6" fmla="*/ 0 w 68"/>
                <a:gd name="T7" fmla="*/ 0 h 43"/>
                <a:gd name="T8" fmla="*/ 17 w 68"/>
                <a:gd name="T9" fmla="*/ 0 h 43"/>
                <a:gd name="T10" fmla="*/ 17 w 68"/>
                <a:gd name="T11" fmla="*/ 8 h 43"/>
                <a:gd name="T12" fmla="*/ 12 w 68"/>
                <a:gd name="T13" fmla="*/ 8 h 43"/>
                <a:gd name="T14" fmla="*/ 20 w 68"/>
                <a:gd name="T15" fmla="*/ 33 h 43"/>
                <a:gd name="T16" fmla="*/ 28 w 68"/>
                <a:gd name="T17" fmla="*/ 8 h 43"/>
                <a:gd name="T18" fmla="*/ 23 w 68"/>
                <a:gd name="T19" fmla="*/ 8 h 43"/>
                <a:gd name="T20" fmla="*/ 23 w 68"/>
                <a:gd name="T21" fmla="*/ 0 h 43"/>
                <a:gd name="T22" fmla="*/ 43 w 68"/>
                <a:gd name="T23" fmla="*/ 0 h 43"/>
                <a:gd name="T24" fmla="*/ 43 w 68"/>
                <a:gd name="T25" fmla="*/ 8 h 43"/>
                <a:gd name="T26" fmla="*/ 39 w 68"/>
                <a:gd name="T27" fmla="*/ 8 h 43"/>
                <a:gd name="T28" fmla="*/ 46 w 68"/>
                <a:gd name="T29" fmla="*/ 33 h 43"/>
                <a:gd name="T30" fmla="*/ 55 w 68"/>
                <a:gd name="T31" fmla="*/ 8 h 43"/>
                <a:gd name="T32" fmla="*/ 49 w 68"/>
                <a:gd name="T33" fmla="*/ 8 h 43"/>
                <a:gd name="T34" fmla="*/ 49 w 68"/>
                <a:gd name="T35" fmla="*/ 0 h 43"/>
                <a:gd name="T36" fmla="*/ 68 w 68"/>
                <a:gd name="T37" fmla="*/ 0 h 43"/>
                <a:gd name="T38" fmla="*/ 68 w 68"/>
                <a:gd name="T39" fmla="*/ 8 h 43"/>
                <a:gd name="T40" fmla="*/ 62 w 68"/>
                <a:gd name="T41" fmla="*/ 8 h 43"/>
                <a:gd name="T42" fmla="*/ 50 w 68"/>
                <a:gd name="T43" fmla="*/ 43 h 43"/>
                <a:gd name="T44" fmla="*/ 43 w 68"/>
                <a:gd name="T45" fmla="*/ 43 h 43"/>
                <a:gd name="T46" fmla="*/ 33 w 68"/>
                <a:gd name="T47" fmla="*/ 12 h 43"/>
                <a:gd name="T48" fmla="*/ 24 w 68"/>
                <a:gd name="T49" fmla="*/ 43 h 43"/>
                <a:gd name="T50" fmla="*/ 15 w 68"/>
                <a:gd name="T5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43">
                  <a:moveTo>
                    <a:pt x="15" y="43"/>
                  </a:moveTo>
                  <a:lnTo>
                    <a:pt x="5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8"/>
                  </a:lnTo>
                  <a:lnTo>
                    <a:pt x="12" y="8"/>
                  </a:lnTo>
                  <a:lnTo>
                    <a:pt x="20" y="33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46" y="33"/>
                  </a:lnTo>
                  <a:lnTo>
                    <a:pt x="55" y="8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68" y="0"/>
                  </a:lnTo>
                  <a:lnTo>
                    <a:pt x="68" y="8"/>
                  </a:lnTo>
                  <a:lnTo>
                    <a:pt x="62" y="8"/>
                  </a:lnTo>
                  <a:lnTo>
                    <a:pt x="50" y="43"/>
                  </a:lnTo>
                  <a:lnTo>
                    <a:pt x="43" y="43"/>
                  </a:lnTo>
                  <a:lnTo>
                    <a:pt x="33" y="12"/>
                  </a:lnTo>
                  <a:lnTo>
                    <a:pt x="24" y="43"/>
                  </a:lnTo>
                  <a:lnTo>
                    <a:pt x="15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3" name="Freeform 137">
              <a:extLst>
                <a:ext uri="{FF2B5EF4-FFF2-40B4-BE49-F238E27FC236}">
                  <a16:creationId xmlns:a16="http://schemas.microsoft.com/office/drawing/2014/main" id="{143AC1C9-6A8F-4037-8F61-C4BF26AD4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1" y="3971"/>
              <a:ext cx="43" cy="43"/>
            </a:xfrm>
            <a:custGeom>
              <a:avLst/>
              <a:gdLst>
                <a:gd name="T0" fmla="*/ 58 w 58"/>
                <a:gd name="T1" fmla="*/ 31 h 58"/>
                <a:gd name="T2" fmla="*/ 12 w 58"/>
                <a:gd name="T3" fmla="*/ 31 h 58"/>
                <a:gd name="T4" fmla="*/ 18 w 58"/>
                <a:gd name="T5" fmla="*/ 44 h 58"/>
                <a:gd name="T6" fmla="*/ 31 w 58"/>
                <a:gd name="T7" fmla="*/ 48 h 58"/>
                <a:gd name="T8" fmla="*/ 49 w 58"/>
                <a:gd name="T9" fmla="*/ 39 h 58"/>
                <a:gd name="T10" fmla="*/ 58 w 58"/>
                <a:gd name="T11" fmla="*/ 44 h 58"/>
                <a:gd name="T12" fmla="*/ 46 w 58"/>
                <a:gd name="T13" fmla="*/ 54 h 58"/>
                <a:gd name="T14" fmla="*/ 31 w 58"/>
                <a:gd name="T15" fmla="*/ 58 h 58"/>
                <a:gd name="T16" fmla="*/ 9 w 58"/>
                <a:gd name="T17" fmla="*/ 50 h 58"/>
                <a:gd name="T18" fmla="*/ 0 w 58"/>
                <a:gd name="T19" fmla="*/ 29 h 58"/>
                <a:gd name="T20" fmla="*/ 9 w 58"/>
                <a:gd name="T21" fmla="*/ 8 h 58"/>
                <a:gd name="T22" fmla="*/ 29 w 58"/>
                <a:gd name="T23" fmla="*/ 0 h 58"/>
                <a:gd name="T24" fmla="*/ 49 w 58"/>
                <a:gd name="T25" fmla="*/ 8 h 58"/>
                <a:gd name="T26" fmla="*/ 58 w 58"/>
                <a:gd name="T27" fmla="*/ 31 h 58"/>
                <a:gd name="T28" fmla="*/ 47 w 58"/>
                <a:gd name="T29" fmla="*/ 24 h 58"/>
                <a:gd name="T30" fmla="*/ 41 w 58"/>
                <a:gd name="T31" fmla="*/ 13 h 58"/>
                <a:gd name="T32" fmla="*/ 29 w 58"/>
                <a:gd name="T33" fmla="*/ 8 h 58"/>
                <a:gd name="T34" fmla="*/ 18 w 58"/>
                <a:gd name="T35" fmla="*/ 13 h 58"/>
                <a:gd name="T36" fmla="*/ 12 w 58"/>
                <a:gd name="T37" fmla="*/ 24 h 58"/>
                <a:gd name="T38" fmla="*/ 47 w 58"/>
                <a:gd name="T39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8">
                  <a:moveTo>
                    <a:pt x="5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3" y="36"/>
                    <a:pt x="15" y="41"/>
                    <a:pt x="18" y="44"/>
                  </a:cubicBezTo>
                  <a:cubicBezTo>
                    <a:pt x="21" y="47"/>
                    <a:pt x="26" y="48"/>
                    <a:pt x="31" y="48"/>
                  </a:cubicBezTo>
                  <a:cubicBezTo>
                    <a:pt x="38" y="48"/>
                    <a:pt x="44" y="45"/>
                    <a:pt x="49" y="39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5" y="48"/>
                    <a:pt x="51" y="52"/>
                    <a:pt x="46" y="54"/>
                  </a:cubicBezTo>
                  <a:cubicBezTo>
                    <a:pt x="41" y="57"/>
                    <a:pt x="36" y="58"/>
                    <a:pt x="31" y="58"/>
                  </a:cubicBezTo>
                  <a:cubicBezTo>
                    <a:pt x="22" y="58"/>
                    <a:pt x="15" y="55"/>
                    <a:pt x="9" y="50"/>
                  </a:cubicBezTo>
                  <a:cubicBezTo>
                    <a:pt x="3" y="45"/>
                    <a:pt x="0" y="38"/>
                    <a:pt x="0" y="29"/>
                  </a:cubicBezTo>
                  <a:cubicBezTo>
                    <a:pt x="0" y="20"/>
                    <a:pt x="3" y="13"/>
                    <a:pt x="9" y="8"/>
                  </a:cubicBezTo>
                  <a:cubicBezTo>
                    <a:pt x="15" y="2"/>
                    <a:pt x="21" y="0"/>
                    <a:pt x="29" y="0"/>
                  </a:cubicBezTo>
                  <a:cubicBezTo>
                    <a:pt x="36" y="0"/>
                    <a:pt x="43" y="2"/>
                    <a:pt x="49" y="8"/>
                  </a:cubicBezTo>
                  <a:cubicBezTo>
                    <a:pt x="55" y="13"/>
                    <a:pt x="58" y="21"/>
                    <a:pt x="58" y="31"/>
                  </a:cubicBezTo>
                  <a:close/>
                  <a:moveTo>
                    <a:pt x="47" y="24"/>
                  </a:moveTo>
                  <a:cubicBezTo>
                    <a:pt x="46" y="20"/>
                    <a:pt x="44" y="16"/>
                    <a:pt x="41" y="13"/>
                  </a:cubicBezTo>
                  <a:cubicBezTo>
                    <a:pt x="38" y="10"/>
                    <a:pt x="34" y="8"/>
                    <a:pt x="29" y="8"/>
                  </a:cubicBezTo>
                  <a:cubicBezTo>
                    <a:pt x="25" y="8"/>
                    <a:pt x="21" y="10"/>
                    <a:pt x="18" y="13"/>
                  </a:cubicBezTo>
                  <a:cubicBezTo>
                    <a:pt x="15" y="15"/>
                    <a:pt x="13" y="19"/>
                    <a:pt x="12" y="24"/>
                  </a:cubicBezTo>
                  <a:lnTo>
                    <a:pt x="47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4" name="Freeform 138">
              <a:extLst>
                <a:ext uri="{FF2B5EF4-FFF2-40B4-BE49-F238E27FC236}">
                  <a16:creationId xmlns:a16="http://schemas.microsoft.com/office/drawing/2014/main" id="{BECB98DC-64A8-4CBD-8B3B-CB33869682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" y="3971"/>
              <a:ext cx="33" cy="42"/>
            </a:xfrm>
            <a:custGeom>
              <a:avLst/>
              <a:gdLst>
                <a:gd name="T0" fmla="*/ 11 w 44"/>
                <a:gd name="T1" fmla="*/ 47 h 56"/>
                <a:gd name="T2" fmla="*/ 11 w 44"/>
                <a:gd name="T3" fmla="*/ 11 h 56"/>
                <a:gd name="T4" fmla="*/ 0 w 44"/>
                <a:gd name="T5" fmla="*/ 11 h 56"/>
                <a:gd name="T6" fmla="*/ 0 w 44"/>
                <a:gd name="T7" fmla="*/ 1 h 56"/>
                <a:gd name="T8" fmla="*/ 20 w 44"/>
                <a:gd name="T9" fmla="*/ 1 h 56"/>
                <a:gd name="T10" fmla="*/ 20 w 44"/>
                <a:gd name="T11" fmla="*/ 14 h 56"/>
                <a:gd name="T12" fmla="*/ 25 w 44"/>
                <a:gd name="T13" fmla="*/ 6 h 56"/>
                <a:gd name="T14" fmla="*/ 32 w 44"/>
                <a:gd name="T15" fmla="*/ 1 h 56"/>
                <a:gd name="T16" fmla="*/ 41 w 44"/>
                <a:gd name="T17" fmla="*/ 0 h 56"/>
                <a:gd name="T18" fmla="*/ 44 w 44"/>
                <a:gd name="T19" fmla="*/ 0 h 56"/>
                <a:gd name="T20" fmla="*/ 44 w 44"/>
                <a:gd name="T21" fmla="*/ 11 h 56"/>
                <a:gd name="T22" fmla="*/ 42 w 44"/>
                <a:gd name="T23" fmla="*/ 11 h 56"/>
                <a:gd name="T24" fmla="*/ 30 w 44"/>
                <a:gd name="T25" fmla="*/ 13 h 56"/>
                <a:gd name="T26" fmla="*/ 24 w 44"/>
                <a:gd name="T27" fmla="*/ 19 h 56"/>
                <a:gd name="T28" fmla="*/ 22 w 44"/>
                <a:gd name="T29" fmla="*/ 34 h 56"/>
                <a:gd name="T30" fmla="*/ 22 w 44"/>
                <a:gd name="T31" fmla="*/ 47 h 56"/>
                <a:gd name="T32" fmla="*/ 34 w 44"/>
                <a:gd name="T33" fmla="*/ 47 h 56"/>
                <a:gd name="T34" fmla="*/ 34 w 44"/>
                <a:gd name="T35" fmla="*/ 56 h 56"/>
                <a:gd name="T36" fmla="*/ 0 w 44"/>
                <a:gd name="T37" fmla="*/ 56 h 56"/>
                <a:gd name="T38" fmla="*/ 0 w 44"/>
                <a:gd name="T39" fmla="*/ 47 h 56"/>
                <a:gd name="T40" fmla="*/ 11 w 44"/>
                <a:gd name="T41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56">
                  <a:moveTo>
                    <a:pt x="11" y="47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0"/>
                    <a:pt x="23" y="8"/>
                    <a:pt x="25" y="6"/>
                  </a:cubicBezTo>
                  <a:cubicBezTo>
                    <a:pt x="27" y="3"/>
                    <a:pt x="29" y="2"/>
                    <a:pt x="32" y="1"/>
                  </a:cubicBezTo>
                  <a:cubicBezTo>
                    <a:pt x="34" y="1"/>
                    <a:pt x="37" y="0"/>
                    <a:pt x="4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7" y="11"/>
                    <a:pt x="32" y="12"/>
                    <a:pt x="30" y="13"/>
                  </a:cubicBezTo>
                  <a:cubicBezTo>
                    <a:pt x="27" y="14"/>
                    <a:pt x="25" y="16"/>
                    <a:pt x="24" y="19"/>
                  </a:cubicBezTo>
                  <a:cubicBezTo>
                    <a:pt x="22" y="22"/>
                    <a:pt x="22" y="27"/>
                    <a:pt x="22" y="3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1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5" name="Freeform 139">
              <a:extLst>
                <a:ext uri="{FF2B5EF4-FFF2-40B4-BE49-F238E27FC236}">
                  <a16:creationId xmlns:a16="http://schemas.microsoft.com/office/drawing/2014/main" id="{8011ECBC-E8DC-43D5-8B21-7AEB4F2C84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" y="3953"/>
              <a:ext cx="48" cy="60"/>
            </a:xfrm>
            <a:custGeom>
              <a:avLst/>
              <a:gdLst>
                <a:gd name="T0" fmla="*/ 8 w 48"/>
                <a:gd name="T1" fmla="*/ 53 h 60"/>
                <a:gd name="T2" fmla="*/ 8 w 48"/>
                <a:gd name="T3" fmla="*/ 8 h 60"/>
                <a:gd name="T4" fmla="*/ 0 w 48"/>
                <a:gd name="T5" fmla="*/ 8 h 60"/>
                <a:gd name="T6" fmla="*/ 0 w 48"/>
                <a:gd name="T7" fmla="*/ 0 h 60"/>
                <a:gd name="T8" fmla="*/ 16 w 48"/>
                <a:gd name="T9" fmla="*/ 0 h 60"/>
                <a:gd name="T10" fmla="*/ 16 w 48"/>
                <a:gd name="T11" fmla="*/ 38 h 60"/>
                <a:gd name="T12" fmla="*/ 32 w 48"/>
                <a:gd name="T13" fmla="*/ 25 h 60"/>
                <a:gd name="T14" fmla="*/ 24 w 48"/>
                <a:gd name="T15" fmla="*/ 25 h 60"/>
                <a:gd name="T16" fmla="*/ 24 w 48"/>
                <a:gd name="T17" fmla="*/ 18 h 60"/>
                <a:gd name="T18" fmla="*/ 48 w 48"/>
                <a:gd name="T19" fmla="*/ 18 h 60"/>
                <a:gd name="T20" fmla="*/ 48 w 48"/>
                <a:gd name="T21" fmla="*/ 25 h 60"/>
                <a:gd name="T22" fmla="*/ 41 w 48"/>
                <a:gd name="T23" fmla="*/ 25 h 60"/>
                <a:gd name="T24" fmla="*/ 26 w 48"/>
                <a:gd name="T25" fmla="*/ 38 h 60"/>
                <a:gd name="T26" fmla="*/ 40 w 48"/>
                <a:gd name="T27" fmla="*/ 53 h 60"/>
                <a:gd name="T28" fmla="*/ 48 w 48"/>
                <a:gd name="T29" fmla="*/ 53 h 60"/>
                <a:gd name="T30" fmla="*/ 48 w 48"/>
                <a:gd name="T31" fmla="*/ 60 h 60"/>
                <a:gd name="T32" fmla="*/ 37 w 48"/>
                <a:gd name="T33" fmla="*/ 60 h 60"/>
                <a:gd name="T34" fmla="*/ 16 w 48"/>
                <a:gd name="T35" fmla="*/ 39 h 60"/>
                <a:gd name="T36" fmla="*/ 16 w 48"/>
                <a:gd name="T37" fmla="*/ 53 h 60"/>
                <a:gd name="T38" fmla="*/ 23 w 48"/>
                <a:gd name="T39" fmla="*/ 53 h 60"/>
                <a:gd name="T40" fmla="*/ 23 w 48"/>
                <a:gd name="T41" fmla="*/ 60 h 60"/>
                <a:gd name="T42" fmla="*/ 0 w 48"/>
                <a:gd name="T43" fmla="*/ 60 h 60"/>
                <a:gd name="T44" fmla="*/ 0 w 48"/>
                <a:gd name="T45" fmla="*/ 53 h 60"/>
                <a:gd name="T46" fmla="*/ 8 w 48"/>
                <a:gd name="T47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60">
                  <a:moveTo>
                    <a:pt x="8" y="53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32" y="25"/>
                  </a:lnTo>
                  <a:lnTo>
                    <a:pt x="24" y="25"/>
                  </a:lnTo>
                  <a:lnTo>
                    <a:pt x="24" y="18"/>
                  </a:lnTo>
                  <a:lnTo>
                    <a:pt x="48" y="18"/>
                  </a:lnTo>
                  <a:lnTo>
                    <a:pt x="48" y="25"/>
                  </a:lnTo>
                  <a:lnTo>
                    <a:pt x="41" y="25"/>
                  </a:lnTo>
                  <a:lnTo>
                    <a:pt x="26" y="38"/>
                  </a:lnTo>
                  <a:lnTo>
                    <a:pt x="40" y="53"/>
                  </a:lnTo>
                  <a:lnTo>
                    <a:pt x="48" y="53"/>
                  </a:lnTo>
                  <a:lnTo>
                    <a:pt x="48" y="60"/>
                  </a:lnTo>
                  <a:lnTo>
                    <a:pt x="37" y="60"/>
                  </a:lnTo>
                  <a:lnTo>
                    <a:pt x="16" y="39"/>
                  </a:lnTo>
                  <a:lnTo>
                    <a:pt x="16" y="53"/>
                  </a:lnTo>
                  <a:lnTo>
                    <a:pt x="23" y="53"/>
                  </a:lnTo>
                  <a:lnTo>
                    <a:pt x="23" y="60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96" name="Freeform 73">
            <a:extLst>
              <a:ext uri="{FF2B5EF4-FFF2-40B4-BE49-F238E27FC236}">
                <a16:creationId xmlns:a16="http://schemas.microsoft.com/office/drawing/2014/main" id="{47072B99-2885-4070-9D78-C45DD5B60F4F}"/>
              </a:ext>
            </a:extLst>
          </p:cNvPr>
          <p:cNvSpPr>
            <a:spLocks/>
          </p:cNvSpPr>
          <p:nvPr userDrawn="1"/>
        </p:nvSpPr>
        <p:spPr bwMode="auto">
          <a:xfrm>
            <a:off x="6793081" y="1250043"/>
            <a:ext cx="1376558" cy="839367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F2F050B0-F5EB-3592-CC3D-F98652978797}"/>
              </a:ext>
            </a:extLst>
          </p:cNvPr>
          <p:cNvGrpSpPr/>
          <p:nvPr userDrawn="1"/>
        </p:nvGrpSpPr>
        <p:grpSpPr>
          <a:xfrm>
            <a:off x="9112026" y="-756893"/>
            <a:ext cx="3079975" cy="690457"/>
            <a:chOff x="9112026" y="-756893"/>
            <a:chExt cx="3079975" cy="690457"/>
          </a:xfrm>
        </p:grpSpPr>
        <p:sp>
          <p:nvSpPr>
            <p:cNvPr id="33" name="Freeform 73">
              <a:extLst>
                <a:ext uri="{FF2B5EF4-FFF2-40B4-BE49-F238E27FC236}">
                  <a16:creationId xmlns:a16="http://schemas.microsoft.com/office/drawing/2014/main" id="{2EA8A5F9-0CD7-828A-9374-6833303514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12026" y="-412720"/>
              <a:ext cx="438779" cy="267549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rgbClr val="E11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74">
              <a:extLst>
                <a:ext uri="{FF2B5EF4-FFF2-40B4-BE49-F238E27FC236}">
                  <a16:creationId xmlns:a16="http://schemas.microsoft.com/office/drawing/2014/main" id="{858B50A3-3172-9AC9-291B-5CD497E88A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0305" y="-491456"/>
              <a:ext cx="300419" cy="425020"/>
            </a:xfrm>
            <a:custGeom>
              <a:avLst/>
              <a:gdLst>
                <a:gd name="T0" fmla="*/ 4 w 165"/>
                <a:gd name="T1" fmla="*/ 78 h 233"/>
                <a:gd name="T2" fmla="*/ 0 w 165"/>
                <a:gd name="T3" fmla="*/ 105 h 233"/>
                <a:gd name="T4" fmla="*/ 57 w 165"/>
                <a:gd name="T5" fmla="*/ 208 h 233"/>
                <a:gd name="T6" fmla="*/ 155 w 165"/>
                <a:gd name="T7" fmla="*/ 80 h 233"/>
                <a:gd name="T8" fmla="*/ 157 w 165"/>
                <a:gd name="T9" fmla="*/ 73 h 233"/>
                <a:gd name="T10" fmla="*/ 82 w 165"/>
                <a:gd name="T11" fmla="*/ 18 h 233"/>
                <a:gd name="T12" fmla="*/ 4 w 165"/>
                <a:gd name="T13" fmla="*/ 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33">
                  <a:moveTo>
                    <a:pt x="4" y="78"/>
                  </a:moveTo>
                  <a:cubicBezTo>
                    <a:pt x="1" y="88"/>
                    <a:pt x="0" y="97"/>
                    <a:pt x="0" y="105"/>
                  </a:cubicBezTo>
                  <a:cubicBezTo>
                    <a:pt x="0" y="130"/>
                    <a:pt x="21" y="182"/>
                    <a:pt x="57" y="208"/>
                  </a:cubicBezTo>
                  <a:cubicBezTo>
                    <a:pt x="93" y="233"/>
                    <a:pt x="148" y="93"/>
                    <a:pt x="155" y="80"/>
                  </a:cubicBezTo>
                  <a:cubicBezTo>
                    <a:pt x="156" y="78"/>
                    <a:pt x="157" y="75"/>
                    <a:pt x="157" y="73"/>
                  </a:cubicBezTo>
                  <a:cubicBezTo>
                    <a:pt x="165" y="46"/>
                    <a:pt x="152" y="0"/>
                    <a:pt x="82" y="18"/>
                  </a:cubicBezTo>
                  <a:cubicBezTo>
                    <a:pt x="28" y="32"/>
                    <a:pt x="10" y="56"/>
                    <a:pt x="4" y="78"/>
                  </a:cubicBezTo>
                </a:path>
              </a:pathLst>
            </a:custGeom>
            <a:solidFill>
              <a:srgbClr val="161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75">
              <a:extLst>
                <a:ext uri="{FF2B5EF4-FFF2-40B4-BE49-F238E27FC236}">
                  <a16:creationId xmlns:a16="http://schemas.microsoft.com/office/drawing/2014/main" id="{6C47DECD-9654-C861-2D04-71CE7AC7CE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92642" y="-435653"/>
              <a:ext cx="382212" cy="360808"/>
            </a:xfrm>
            <a:custGeom>
              <a:avLst/>
              <a:gdLst>
                <a:gd name="T0" fmla="*/ 179 w 210"/>
                <a:gd name="T1" fmla="*/ 30 h 198"/>
                <a:gd name="T2" fmla="*/ 156 w 210"/>
                <a:gd name="T3" fmla="*/ 15 h 198"/>
                <a:gd name="T4" fmla="*/ 39 w 210"/>
                <a:gd name="T5" fmla="*/ 21 h 198"/>
                <a:gd name="T6" fmla="*/ 111 w 210"/>
                <a:gd name="T7" fmla="*/ 165 h 198"/>
                <a:gd name="T8" fmla="*/ 117 w 210"/>
                <a:gd name="T9" fmla="*/ 171 h 198"/>
                <a:gd name="T10" fmla="*/ 199 w 210"/>
                <a:gd name="T11" fmla="*/ 126 h 198"/>
                <a:gd name="T12" fmla="*/ 179 w 210"/>
                <a:gd name="T1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98">
                  <a:moveTo>
                    <a:pt x="179" y="30"/>
                  </a:moveTo>
                  <a:cubicBezTo>
                    <a:pt x="172" y="23"/>
                    <a:pt x="163" y="19"/>
                    <a:pt x="156" y="15"/>
                  </a:cubicBezTo>
                  <a:cubicBezTo>
                    <a:pt x="133" y="4"/>
                    <a:pt x="78" y="0"/>
                    <a:pt x="39" y="21"/>
                  </a:cubicBezTo>
                  <a:cubicBezTo>
                    <a:pt x="0" y="42"/>
                    <a:pt x="102" y="153"/>
                    <a:pt x="111" y="165"/>
                  </a:cubicBezTo>
                  <a:cubicBezTo>
                    <a:pt x="113" y="167"/>
                    <a:pt x="115" y="169"/>
                    <a:pt x="117" y="171"/>
                  </a:cubicBezTo>
                  <a:cubicBezTo>
                    <a:pt x="137" y="189"/>
                    <a:pt x="184" y="198"/>
                    <a:pt x="199" y="126"/>
                  </a:cubicBezTo>
                  <a:cubicBezTo>
                    <a:pt x="210" y="73"/>
                    <a:pt x="196" y="45"/>
                    <a:pt x="179" y="30"/>
                  </a:cubicBezTo>
                </a:path>
              </a:pathLst>
            </a:custGeom>
            <a:solidFill>
              <a:srgbClr val="BFD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6">
              <a:extLst>
                <a:ext uri="{FF2B5EF4-FFF2-40B4-BE49-F238E27FC236}">
                  <a16:creationId xmlns:a16="http://schemas.microsoft.com/office/drawing/2014/main" id="{3239E86A-1CC8-0DA6-D491-B39783B3EB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2123" y="-491456"/>
              <a:ext cx="383741" cy="371510"/>
            </a:xfrm>
            <a:custGeom>
              <a:avLst/>
              <a:gdLst>
                <a:gd name="T0" fmla="*/ 167 w 211"/>
                <a:gd name="T1" fmla="*/ 179 h 204"/>
                <a:gd name="T2" fmla="*/ 185 w 211"/>
                <a:gd name="T3" fmla="*/ 158 h 204"/>
                <a:gd name="T4" fmla="*/ 195 w 211"/>
                <a:gd name="T5" fmla="*/ 41 h 204"/>
                <a:gd name="T6" fmla="*/ 43 w 211"/>
                <a:gd name="T7" fmla="*/ 93 h 204"/>
                <a:gd name="T8" fmla="*/ 37 w 211"/>
                <a:gd name="T9" fmla="*/ 98 h 204"/>
                <a:gd name="T10" fmla="*/ 69 w 211"/>
                <a:gd name="T11" fmla="*/ 185 h 204"/>
                <a:gd name="T12" fmla="*/ 167 w 211"/>
                <a:gd name="T13" fmla="*/ 17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04">
                  <a:moveTo>
                    <a:pt x="167" y="179"/>
                  </a:moveTo>
                  <a:cubicBezTo>
                    <a:pt x="175" y="173"/>
                    <a:pt x="181" y="165"/>
                    <a:pt x="185" y="158"/>
                  </a:cubicBezTo>
                  <a:cubicBezTo>
                    <a:pt x="199" y="137"/>
                    <a:pt x="211" y="83"/>
                    <a:pt x="195" y="41"/>
                  </a:cubicBezTo>
                  <a:cubicBezTo>
                    <a:pt x="180" y="0"/>
                    <a:pt x="56" y="86"/>
                    <a:pt x="43" y="93"/>
                  </a:cubicBezTo>
                  <a:cubicBezTo>
                    <a:pt x="41" y="94"/>
                    <a:pt x="39" y="96"/>
                    <a:pt x="37" y="98"/>
                  </a:cubicBezTo>
                  <a:cubicBezTo>
                    <a:pt x="15" y="115"/>
                    <a:pt x="0" y="160"/>
                    <a:pt x="69" y="185"/>
                  </a:cubicBezTo>
                  <a:cubicBezTo>
                    <a:pt x="121" y="204"/>
                    <a:pt x="149" y="194"/>
                    <a:pt x="167" y="179"/>
                  </a:cubicBezTo>
                </a:path>
              </a:pathLst>
            </a:custGeom>
            <a:solidFill>
              <a:srgbClr val="54C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3">
              <a:extLst>
                <a:ext uri="{FF2B5EF4-FFF2-40B4-BE49-F238E27FC236}">
                  <a16:creationId xmlns:a16="http://schemas.microsoft.com/office/drawing/2014/main" id="{6C811121-856A-B2C7-E2D9-70454BC9CD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9913" y="-425673"/>
              <a:ext cx="438779" cy="267548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rgbClr val="F2F6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5F1ABEA-025E-5B5A-B3BB-3422CA3F1E50}"/>
                </a:ext>
              </a:extLst>
            </p:cNvPr>
            <p:cNvGrpSpPr/>
            <p:nvPr userDrawn="1"/>
          </p:nvGrpSpPr>
          <p:grpSpPr>
            <a:xfrm>
              <a:off x="9161116" y="-756893"/>
              <a:ext cx="1646226" cy="273133"/>
              <a:chOff x="10018366" y="-756893"/>
              <a:chExt cx="1646226" cy="273133"/>
            </a:xfrm>
          </p:grpSpPr>
          <p:sp>
            <p:nvSpPr>
              <p:cNvPr id="44" name="Rechteraccolade 43">
                <a:extLst>
                  <a:ext uri="{FF2B5EF4-FFF2-40B4-BE49-F238E27FC236}">
                    <a16:creationId xmlns:a16="http://schemas.microsoft.com/office/drawing/2014/main" id="{8A56CF46-3243-91BC-0E63-89F89C66279F}"/>
                  </a:ext>
                </a:extLst>
              </p:cNvPr>
              <p:cNvSpPr/>
              <p:nvPr userDrawn="1"/>
            </p:nvSpPr>
            <p:spPr>
              <a:xfrm rot="16200000">
                <a:off x="10797638" y="-1350713"/>
                <a:ext cx="87681" cy="1646226"/>
              </a:xfrm>
              <a:prstGeom prst="rightBrace">
                <a:avLst>
                  <a:gd name="adj1" fmla="val 47421"/>
                  <a:gd name="adj2" fmla="val 50000"/>
                </a:avLst>
              </a:prstGeom>
              <a:noFill/>
              <a:ln w="6350" cap="flat" cmpd="sng" algn="ctr">
                <a:solidFill>
                  <a:srgbClr val="262626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44134FE6-23D1-B3DC-F3D7-287A1E3BC20A}"/>
                  </a:ext>
                </a:extLst>
              </p:cNvPr>
              <p:cNvSpPr txBox="1"/>
              <p:nvPr userDrawn="1"/>
            </p:nvSpPr>
            <p:spPr>
              <a:xfrm>
                <a:off x="10563137" y="-756893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rPr>
                  <a:t>Primair</a:t>
                </a:r>
              </a:p>
            </p:txBody>
          </p:sp>
        </p:grpSp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CC52274D-4796-1894-BEAF-F481677803EA}"/>
                </a:ext>
              </a:extLst>
            </p:cNvPr>
            <p:cNvGrpSpPr/>
            <p:nvPr userDrawn="1"/>
          </p:nvGrpSpPr>
          <p:grpSpPr>
            <a:xfrm>
              <a:off x="10948210" y="-756893"/>
              <a:ext cx="1243791" cy="273132"/>
              <a:chOff x="10229144" y="-756893"/>
              <a:chExt cx="4100619" cy="273132"/>
            </a:xfrm>
          </p:grpSpPr>
          <p:sp>
            <p:nvSpPr>
              <p:cNvPr id="42" name="Rechteraccolade 41">
                <a:extLst>
                  <a:ext uri="{FF2B5EF4-FFF2-40B4-BE49-F238E27FC236}">
                    <a16:creationId xmlns:a16="http://schemas.microsoft.com/office/drawing/2014/main" id="{BFF766BE-C780-9620-FDD6-0D5E5A5730AC}"/>
                  </a:ext>
                </a:extLst>
              </p:cNvPr>
              <p:cNvSpPr/>
              <p:nvPr userDrawn="1"/>
            </p:nvSpPr>
            <p:spPr>
              <a:xfrm rot="16200000">
                <a:off x="12235613" y="-2577911"/>
                <a:ext cx="87681" cy="4100619"/>
              </a:xfrm>
              <a:prstGeom prst="rightBrace">
                <a:avLst>
                  <a:gd name="adj1" fmla="val 47421"/>
                  <a:gd name="adj2" fmla="val 50000"/>
                </a:avLst>
              </a:prstGeom>
              <a:noFill/>
              <a:ln w="6350" cap="flat" cmpd="sng" algn="ctr">
                <a:solidFill>
                  <a:srgbClr val="262626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29F5AE40-091A-4B2D-46A1-AE6B1207FC80}"/>
                  </a:ext>
                </a:extLst>
              </p:cNvPr>
              <p:cNvSpPr txBox="1"/>
              <p:nvPr userDrawn="1"/>
            </p:nvSpPr>
            <p:spPr>
              <a:xfrm>
                <a:off x="11142074" y="-756893"/>
                <a:ext cx="2299990" cy="2154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rPr>
                  <a:t>Secundair</a:t>
                </a:r>
              </a:p>
            </p:txBody>
          </p:sp>
        </p:grpSp>
        <p:sp>
          <p:nvSpPr>
            <p:cNvPr id="40" name="Freeform 73">
              <a:extLst>
                <a:ext uri="{FF2B5EF4-FFF2-40B4-BE49-F238E27FC236}">
                  <a16:creationId xmlns:a16="http://schemas.microsoft.com/office/drawing/2014/main" id="{7082632E-39A8-3017-BE87-B8D41B592B3C}"/>
                </a:ext>
              </a:extLst>
            </p:cNvPr>
            <p:cNvSpPr>
              <a:spLocks/>
            </p:cNvSpPr>
            <p:nvPr userDrawn="1"/>
          </p:nvSpPr>
          <p:spPr bwMode="auto">
            <a:xfrm rot="2700000">
              <a:off x="11379969" y="-425673"/>
              <a:ext cx="438779" cy="267548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rgbClr val="F8FA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73">
              <a:extLst>
                <a:ext uri="{FF2B5EF4-FFF2-40B4-BE49-F238E27FC236}">
                  <a16:creationId xmlns:a16="http://schemas.microsoft.com/office/drawing/2014/main" id="{4B7110C3-8E61-A476-F910-408AEBC7C63E}"/>
                </a:ext>
              </a:extLst>
            </p:cNvPr>
            <p:cNvSpPr>
              <a:spLocks/>
            </p:cNvSpPr>
            <p:nvPr userDrawn="1"/>
          </p:nvSpPr>
          <p:spPr bwMode="auto">
            <a:xfrm rot="17100000">
              <a:off x="11806212" y="-425673"/>
              <a:ext cx="438779" cy="267548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rgbClr val="EDF9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98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4" r:id="rId3"/>
    <p:sldLayoutId id="2147483676" r:id="rId4"/>
    <p:sldLayoutId id="2147483678" r:id="rId5"/>
    <p:sldLayoutId id="2147483679" r:id="rId6"/>
    <p:sldLayoutId id="214748368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24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Tx/>
        <a:buBlip>
          <a:blip r:embed="rId9"/>
        </a:buBlip>
        <a:defRPr sz="1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33400" indent="-26987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SzPct val="100000"/>
        <a:buFontTx/>
        <a:buBlip>
          <a:blip r:embed="rId10"/>
        </a:buBlip>
        <a:defRPr sz="1600" i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070C0"/>
        </a:buClr>
        <a:buSzPct val="85000"/>
        <a:buFont typeface="Arial" panose="020B0604020202020204" pitchFamily="34" charset="0"/>
        <a:buNone/>
        <a:defRPr sz="1600" i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kern="1200" cap="none" spc="30" baseline="0">
          <a:solidFill>
            <a:schemeClr val="accent2"/>
          </a:solidFill>
          <a:latin typeface="+mn-lt"/>
          <a:ea typeface="+mn-ea"/>
          <a:cs typeface="Tahoma" panose="020B0604030504040204" pitchFamily="34" charset="0"/>
        </a:defRPr>
      </a:lvl4pPr>
      <a:lvl5pPr marL="263525" indent="-26352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Font typeface="+mj-lt"/>
        <a:buAutoNum type="arabicPeriod"/>
        <a:defRPr sz="1600" i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538163" indent="-27463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 b="0" i="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66700" indent="-2667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Tx/>
        <a:buBlip>
          <a:blip r:embed="rId9"/>
        </a:buBlip>
        <a:defRPr sz="1600" b="0" i="0" kern="1200">
          <a:solidFill>
            <a:schemeClr val="accent4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i="1" kern="1200">
          <a:solidFill>
            <a:schemeClr val="accent6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kern="1200" cap="none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776">
          <p15:clr>
            <a:srgbClr val="F26B43"/>
          </p15:clr>
        </p15:guide>
        <p15:guide id="3" orient="horz" pos="1002">
          <p15:clr>
            <a:srgbClr val="F26B43"/>
          </p15:clr>
        </p15:guide>
        <p15:guide id="5" orient="horz" pos="3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D6A1A5A4-1A92-4A0B-B8E3-8B38762C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PowerPointpresentatie Startscan Veilig werken</a:t>
            </a:r>
          </a:p>
        </p:txBody>
      </p:sp>
      <p:sp>
        <p:nvSpPr>
          <p:cNvPr id="11" name="Tijdelijke aanduiding voor verticale tekst 10">
            <a:extLst>
              <a:ext uri="{FF2B5EF4-FFF2-40B4-BE49-F238E27FC236}">
                <a16:creationId xmlns:a16="http://schemas.microsoft.com/office/drawing/2014/main" id="{A1DFB4A7-23DC-4298-9F01-112E36751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b="1" dirty="0"/>
              <a:t>Toelichting voor de (tijdelijke) projectleider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In de notities van deze presentatie staat uitleg en vind je verwijzingen naar ondersteunende documenten.</a:t>
            </a:r>
            <a:endParaRPr lang="nl-NL" dirty="0">
              <a:ea typeface="Tahoma"/>
              <a:cs typeface="Tahoma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5DE0A27-6073-4E7E-9233-92DAF27D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" name="Tijdelijke aanduiding voor media 5">
            <a:extLst>
              <a:ext uri="{FF2B5EF4-FFF2-40B4-BE49-F238E27FC236}">
                <a16:creationId xmlns:a16="http://schemas.microsoft.com/office/drawing/2014/main" id="{E03190FC-2350-B546-AE86-4FB9EDBD9AAE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3722000" y="1559629"/>
            <a:ext cx="6930000" cy="38988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190E36D-AC0E-5CE7-E0C5-0966DAB61409}"/>
              </a:ext>
            </a:extLst>
          </p:cNvPr>
          <p:cNvSpPr/>
          <p:nvPr/>
        </p:nvSpPr>
        <p:spPr>
          <a:xfrm>
            <a:off x="3722000" y="1575952"/>
            <a:ext cx="6930000" cy="389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1200"/>
              </a:spcAft>
            </a:pPr>
            <a:endParaRPr lang="nl-NL" dirty="0" err="1"/>
          </a:p>
        </p:txBody>
      </p:sp>
      <p:pic>
        <p:nvPicPr>
          <p:cNvPr id="4" name="Afbeelding 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57F9AA0-CC3E-638A-3C73-BF7D0B235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74" y="1625970"/>
            <a:ext cx="6418852" cy="37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887696"/>
              </p:ext>
            </p:extLst>
          </p:nvPr>
        </p:nvGraphicFramePr>
        <p:xfrm>
          <a:off x="537387" y="1556654"/>
          <a:ext cx="10367868" cy="374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728028">
                <a:tc>
                  <a:txBody>
                    <a:bodyPr/>
                    <a:lstStyle/>
                    <a:p>
                      <a:r>
                        <a:rPr lang="nl-NL" dirty="0"/>
                        <a:t>Pijler 1: Dienstverlening en veilig werken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hebben duidelijke afspraken over hoe we met inwoners omgaan en communiceren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besteden structureel aandacht aan het ontwikkelen van (communicatieve) vaardigheden, houding en gedrag voor een goede omgang met inwoners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hanteren in ons team of onze organisatie een eenduidige norm over welk gedrag van inwoners wel en niet acceptabel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1985"/>
                  </a:ext>
                </a:extLst>
              </a:tr>
            </a:tbl>
          </a:graphicData>
        </a:graphic>
      </p:graphicFrame>
      <p:pic>
        <p:nvPicPr>
          <p:cNvPr id="9" name="Afbeelding 8" descr="Afbeelding met lijn, Kleurrijkheid&#10;&#10;Automatisch gegenereerde beschrijving">
            <a:extLst>
              <a:ext uri="{FF2B5EF4-FFF2-40B4-BE49-F238E27FC236}">
                <a16:creationId xmlns:a16="http://schemas.microsoft.com/office/drawing/2014/main" id="{58259DBE-3743-665E-DCA7-947E9E650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32" y="247232"/>
            <a:ext cx="1428823" cy="965250"/>
          </a:xfrm>
          <a:prstGeom prst="rect">
            <a:avLst/>
          </a:prstGeom>
        </p:spPr>
      </p:pic>
      <p:sp>
        <p:nvSpPr>
          <p:cNvPr id="10" name="Titel 26">
            <a:extLst>
              <a:ext uri="{FF2B5EF4-FFF2-40B4-BE49-F238E27FC236}">
                <a16:creationId xmlns:a16="http://schemas.microsoft.com/office/drawing/2014/main" id="{26E67168-1A95-A84F-67F4-A5CBEFA5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87" y="473623"/>
            <a:ext cx="11127582" cy="738859"/>
          </a:xfrm>
        </p:spPr>
        <p:txBody>
          <a:bodyPr/>
          <a:lstStyle/>
          <a:p>
            <a:r>
              <a:rPr lang="nl-NL" dirty="0"/>
              <a:t>Uitkomsten startscan</a:t>
            </a:r>
            <a:br>
              <a:rPr lang="nl-NL" b="1" dirty="0"/>
            </a:br>
            <a:r>
              <a:rPr lang="nl-NL" sz="2000" dirty="0">
                <a:solidFill>
                  <a:schemeClr val="accent2"/>
                </a:solidFill>
              </a:rPr>
              <a:t>Dienstverlening en veilig werken</a:t>
            </a:r>
            <a:endParaRPr lang="nl-NL" sz="20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1583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677109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966111"/>
              </p:ext>
            </p:extLst>
          </p:nvPr>
        </p:nvGraphicFramePr>
        <p:xfrm>
          <a:off x="537387" y="1561029"/>
          <a:ext cx="10367868" cy="347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728028">
                <a:tc>
                  <a:txBody>
                    <a:bodyPr/>
                    <a:lstStyle/>
                    <a:p>
                      <a:r>
                        <a:rPr lang="nl-NL" dirty="0"/>
                        <a:t>Pijler 2: Risico’s en preventie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Iedereen in onze organisatie is zich bewust van de risico’s op agressie in het werk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onze organisatie hebben we werkafspraken over het voorkomen van agressie in risicosituaties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Mijn leidinggevende faciliteert preventieve maatregelen voor onze veiligheid</a:t>
                      </a:r>
                    </a:p>
                    <a:p>
                      <a:pPr lvl="0"/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50328"/>
                  </a:ext>
                </a:extLst>
              </a:tr>
            </a:tbl>
          </a:graphicData>
        </a:graphic>
      </p:graphicFrame>
      <p:pic>
        <p:nvPicPr>
          <p:cNvPr id="6" name="Afbeelding 5" descr="Afbeelding met symbool, Lettertype, cirkel, logo&#10;&#10;Automatisch gegenereerde beschrijving">
            <a:extLst>
              <a:ext uri="{FF2B5EF4-FFF2-40B4-BE49-F238E27FC236}">
                <a16:creationId xmlns:a16="http://schemas.microsoft.com/office/drawing/2014/main" id="{540BCEE6-384F-A4E3-DEB9-EDC456065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190" y="449922"/>
            <a:ext cx="1270065" cy="831893"/>
          </a:xfrm>
          <a:prstGeom prst="rect">
            <a:avLst/>
          </a:prstGeom>
        </p:spPr>
      </p:pic>
      <p:sp>
        <p:nvSpPr>
          <p:cNvPr id="4" name="Titel 26">
            <a:extLst>
              <a:ext uri="{FF2B5EF4-FFF2-40B4-BE49-F238E27FC236}">
                <a16:creationId xmlns:a16="http://schemas.microsoft.com/office/drawing/2014/main" id="{F2261121-27CF-EDBC-0533-7D965F298271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Uitkomsten startscan</a:t>
            </a:r>
            <a:br>
              <a:rPr lang="nl-NL" b="1" dirty="0"/>
            </a:br>
            <a:r>
              <a:rPr lang="nl-NL" sz="2000" dirty="0">
                <a:solidFill>
                  <a:schemeClr val="accent2"/>
                </a:solidFill>
              </a:rPr>
              <a:t>Risico’s en preventie algemeen</a:t>
            </a:r>
            <a:endParaRPr lang="nl-NL" sz="20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540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677109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922348"/>
              </p:ext>
            </p:extLst>
          </p:nvPr>
        </p:nvGraphicFramePr>
        <p:xfrm>
          <a:off x="537387" y="1388307"/>
          <a:ext cx="10367868" cy="4335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585442">
                <a:tc>
                  <a:txBody>
                    <a:bodyPr/>
                    <a:lstStyle/>
                    <a:p>
                      <a:r>
                        <a:rPr lang="nl-NL" dirty="0"/>
                        <a:t>Pijler 3: De-escaleren en veilig handelen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836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hebben eenduidige afspraken over hoe te handelen bij agressief gedrag zoals schelden, schreeuwen, bedreigen met fysiek geweld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836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hebben duidelijke afspraken over alarmeren en hulp inroepen tijdens agressie-incidenten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nl-NL" sz="1800" b="0" i="0" u="none" strike="noStrike" baseline="0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nl-NL" sz="1800" b="0" i="0" u="none" strike="noStrike" baseline="0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baseline="0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81491"/>
                  </a:ext>
                </a:extLst>
              </a:tr>
              <a:tr h="836345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ben vaardig in het handelen tijdens incidenten met agressie zoals verbale agressie, bedreiging en fysiek geweld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951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Medewerkers in onze organisatie zijn vaardig in het handelen tijdens incidenten met verbale agressie, bedreiging en fysiek geweld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796755"/>
                  </a:ext>
                </a:extLst>
              </a:tr>
            </a:tbl>
          </a:graphicData>
        </a:graphic>
      </p:graphicFrame>
      <p:pic>
        <p:nvPicPr>
          <p:cNvPr id="6" name="Afbeelding 5" descr="Afbeelding met symbool, logo&#10;&#10;Automatisch gegenereerde beschrijving">
            <a:extLst>
              <a:ext uri="{FF2B5EF4-FFF2-40B4-BE49-F238E27FC236}">
                <a16:creationId xmlns:a16="http://schemas.microsoft.com/office/drawing/2014/main" id="{9B0892F8-EB0C-0154-5D22-FFCAF661D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0" y="251599"/>
            <a:ext cx="766392" cy="1001343"/>
          </a:xfrm>
          <a:prstGeom prst="rect">
            <a:avLst/>
          </a:prstGeom>
        </p:spPr>
      </p:pic>
      <p:sp>
        <p:nvSpPr>
          <p:cNvPr id="8" name="Titel 26">
            <a:extLst>
              <a:ext uri="{FF2B5EF4-FFF2-40B4-BE49-F238E27FC236}">
                <a16:creationId xmlns:a16="http://schemas.microsoft.com/office/drawing/2014/main" id="{4C27347A-F0DD-35D9-94C2-F690482A4B2F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Uitkomsten startscan</a:t>
            </a:r>
            <a:br>
              <a:rPr lang="nl-NL" b="1" dirty="0"/>
            </a:br>
            <a:r>
              <a:rPr lang="nl-NL" sz="2000" dirty="0">
                <a:solidFill>
                  <a:schemeClr val="accent2"/>
                </a:solidFill>
              </a:rPr>
              <a:t>De-escaleren en veilig handelen</a:t>
            </a:r>
            <a:endParaRPr lang="nl-NL" sz="20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3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333637"/>
              </p:ext>
            </p:extLst>
          </p:nvPr>
        </p:nvGraphicFramePr>
        <p:xfrm>
          <a:off x="537387" y="1390888"/>
          <a:ext cx="10367868" cy="401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728028">
                <a:tc>
                  <a:txBody>
                    <a:bodyPr/>
                    <a:lstStyle/>
                    <a:p>
                      <a:r>
                        <a:rPr lang="nl-NL" dirty="0"/>
                        <a:t>Pijler 4: Afhandeling en nazorg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ons team/onze organisatie worden alle ervaringen (en vormen) met agressie gemeld en geregistreerd om inzicht te krijgen in de aard en omvang van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een agressie-incident worden medewerkers in onze organisatie altijd opgevangen door collega’s van een opvangteam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evalueren en handelen in onze organisatie (of team) agressie-incidenten zorgvuldig af en gebruiken deze incidenten vervolgens om van te leren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1985"/>
                  </a:ext>
                </a:extLst>
              </a:tr>
            </a:tbl>
          </a:graphicData>
        </a:graphic>
      </p:graphicFrame>
      <p:pic>
        <p:nvPicPr>
          <p:cNvPr id="6" name="Afbeelding 5" descr="Afbeelding met hart, clipart, symbool&#10;&#10;Automatisch gegenereerde beschrijving">
            <a:extLst>
              <a:ext uri="{FF2B5EF4-FFF2-40B4-BE49-F238E27FC236}">
                <a16:creationId xmlns:a16="http://schemas.microsoft.com/office/drawing/2014/main" id="{4852817E-C0EA-C997-65C1-83AE3281E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95" y="569161"/>
            <a:ext cx="738859" cy="738859"/>
          </a:xfrm>
          <a:prstGeom prst="rect">
            <a:avLst/>
          </a:prstGeom>
        </p:spPr>
      </p:pic>
      <p:sp>
        <p:nvSpPr>
          <p:cNvPr id="8" name="Titel 26">
            <a:extLst>
              <a:ext uri="{FF2B5EF4-FFF2-40B4-BE49-F238E27FC236}">
                <a16:creationId xmlns:a16="http://schemas.microsoft.com/office/drawing/2014/main" id="{0AAF2B51-7E40-AC75-E80C-92539972F19D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Uitkomsten startscan</a:t>
            </a:r>
            <a:br>
              <a:rPr lang="nl-NL" b="1" dirty="0"/>
            </a:br>
            <a:r>
              <a:rPr lang="nl-NL" sz="2000" dirty="0">
                <a:solidFill>
                  <a:schemeClr val="accent2"/>
                </a:solidFill>
              </a:rPr>
              <a:t>Afhandeling en nazorg</a:t>
            </a:r>
            <a:endParaRPr lang="nl-NL" sz="20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242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00B96993-3E40-47E9-87BF-FB8DAAB82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7449" y="1405864"/>
            <a:ext cx="11097101" cy="4046271"/>
          </a:xfrm>
        </p:spPr>
        <p:txBody>
          <a:bodyPr vert="horz" lIns="0" tIns="0" rIns="0" bIns="0" rtlCol="0" anchor="t">
            <a:noAutofit/>
          </a:bodyPr>
          <a:lstStyle/>
          <a:p>
            <a:pPr lvl="3"/>
            <a:r>
              <a:rPr lang="nl-NL" dirty="0">
                <a:cs typeface="Tahoma"/>
              </a:rPr>
              <a:t>Is gericht op externe agressie, dus van inwoners naar medewerkers</a:t>
            </a:r>
          </a:p>
          <a:p>
            <a:r>
              <a:rPr lang="nl-NL" sz="1800" dirty="0"/>
              <a:t>Hoe zit het eigenlijk met de onderlinge omgang tussen de medewerkers?</a:t>
            </a:r>
          </a:p>
          <a:p>
            <a:pPr marL="0" indent="0">
              <a:buNone/>
            </a:pPr>
            <a:endParaRPr lang="nl-NL" sz="1800" dirty="0"/>
          </a:p>
          <a:p>
            <a:pPr lvl="3"/>
            <a:r>
              <a:rPr lang="nl-NL" dirty="0">
                <a:cs typeface="Tahoma"/>
              </a:rPr>
              <a:t>Het vergroten van de interne sociale veiligheid zorgt voor…</a:t>
            </a:r>
          </a:p>
          <a:p>
            <a:r>
              <a:rPr lang="nl-NL" sz="1800" dirty="0"/>
              <a:t>Meer werkplezier</a:t>
            </a:r>
          </a:p>
          <a:p>
            <a:r>
              <a:rPr lang="nl-NL" sz="1800" dirty="0"/>
              <a:t>Betere werkkwaliteit</a:t>
            </a:r>
          </a:p>
          <a:p>
            <a:endParaRPr lang="nl-NL" sz="1800" dirty="0"/>
          </a:p>
          <a:p>
            <a:pPr lvl="3"/>
            <a:r>
              <a:rPr lang="nl-NL" dirty="0">
                <a:cs typeface="Tahoma"/>
              </a:rPr>
              <a:t>En heeft invloed op de kwaliteit van de omgang tussen medewerkers en inwoners </a:t>
            </a:r>
          </a:p>
          <a:p>
            <a:r>
              <a:rPr lang="nl-NL" sz="1800" dirty="0"/>
              <a:t>Daarom is het van belang dat dit ook op orde is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lvl="3"/>
            <a:endParaRPr lang="nl-NL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BA6B29AE-AC68-4ED2-BE74-9D8270B1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Complete agressie-aanpak &amp; Interne sociale veiligheid</a:t>
            </a:r>
          </a:p>
        </p:txBody>
      </p:sp>
    </p:spTree>
    <p:extLst>
      <p:ext uri="{BB962C8B-B14F-4D97-AF65-F5344CB8AC3E}">
        <p14:creationId xmlns:p14="http://schemas.microsoft.com/office/powerpoint/2010/main" val="13281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sp>
        <p:nvSpPr>
          <p:cNvPr id="7" name="Titel 26">
            <a:extLst>
              <a:ext uri="{FF2B5EF4-FFF2-40B4-BE49-F238E27FC236}">
                <a16:creationId xmlns:a16="http://schemas.microsoft.com/office/drawing/2014/main" id="{486B6377-98FE-17C7-19DB-887EE901475F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Uitkomsten startscan: Intern sociale veiligheid</a:t>
            </a:r>
            <a:br>
              <a:rPr lang="nl-NL" b="1" dirty="0"/>
            </a:br>
            <a:r>
              <a:rPr lang="nl-NL" sz="2000" dirty="0">
                <a:solidFill>
                  <a:schemeClr val="accent2"/>
                </a:solidFill>
              </a:rPr>
              <a:t>Aard en omvang van agressie in de onderlinge omgang</a:t>
            </a:r>
            <a:endParaRPr lang="nl-NL" sz="20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A167809-36DE-B988-D0B7-15CEFD9EB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866852"/>
              </p:ext>
            </p:extLst>
          </p:nvPr>
        </p:nvGraphicFramePr>
        <p:xfrm>
          <a:off x="537388" y="1348324"/>
          <a:ext cx="10687730" cy="398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752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599405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5085573">
                  <a:extLst>
                    <a:ext uri="{9D8B030D-6E8A-4147-A177-3AD203B41FA5}">
                      <a16:colId xmlns:a16="http://schemas.microsoft.com/office/drawing/2014/main" val="2085851680"/>
                    </a:ext>
                  </a:extLst>
                </a:gridCol>
              </a:tblGrid>
              <a:tr h="608227">
                <a:tc>
                  <a:txBody>
                    <a:bodyPr/>
                    <a:lstStyle/>
                    <a:p>
                      <a:r>
                        <a:rPr lang="nl-NL" dirty="0"/>
                        <a:t>Vorm van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Frequentie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459521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Verbale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069626"/>
                  </a:ext>
                </a:extLst>
              </a:tr>
              <a:tr h="414061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Seksuele intimidatie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392493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Discriminatie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1985"/>
                  </a:ext>
                </a:extLst>
              </a:tr>
              <a:tr h="476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Bedreiging of intimidatie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694075"/>
                  </a:ext>
                </a:extLst>
              </a:tr>
              <a:tr h="37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Bedreiging met fysiek geweld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878265"/>
                  </a:ext>
                </a:extLst>
              </a:tr>
              <a:tr h="37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Fysieke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228535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44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9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768924"/>
              </p:ext>
            </p:extLst>
          </p:nvPr>
        </p:nvGraphicFramePr>
        <p:xfrm>
          <a:off x="537387" y="1390888"/>
          <a:ext cx="10367868" cy="401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728028">
                <a:tc>
                  <a:txBody>
                    <a:bodyPr/>
                    <a:lstStyle/>
                    <a:p>
                      <a:r>
                        <a:rPr lang="nl-NL" dirty="0"/>
                        <a:t>Interne sociale veiligheid (onderlinge omgang tussen collega’s)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ervaar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steun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de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voorbereiding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die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risicovol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sociaal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onveilig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inschat</a:t>
                      </a:r>
                      <a:endParaRPr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Aantal:</a:t>
                      </a:r>
                    </a:p>
                    <a:p>
                      <a:r>
                        <a:rPr lang="nl-NL" sz="1600"/>
                        <a:t>Ja:</a:t>
                      </a:r>
                    </a:p>
                    <a:p>
                      <a:r>
                        <a:rPr lang="nl-NL" sz="160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Aantal:</a:t>
                      </a:r>
                    </a:p>
                    <a:p>
                      <a:r>
                        <a:rPr lang="nl-NL" sz="1600"/>
                        <a:t>Ja:</a:t>
                      </a:r>
                    </a:p>
                    <a:p>
                      <a:r>
                        <a:rPr lang="nl-NL" sz="160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Aantal:</a:t>
                      </a:r>
                    </a:p>
                    <a:p>
                      <a:r>
                        <a:rPr lang="nl-NL" sz="1600"/>
                        <a:t>Ja:</a:t>
                      </a:r>
                    </a:p>
                    <a:p>
                      <a:r>
                        <a:rPr lang="nl-NL" sz="160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ervaar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steun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tijdens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ongewenst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/of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grensoverschrijdend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gedrag</a:t>
                      </a:r>
                      <a:endParaRPr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Aantal:</a:t>
                      </a:r>
                    </a:p>
                    <a:p>
                      <a:r>
                        <a:rPr lang="nl-NL" sz="1600"/>
                        <a:t>Ja:</a:t>
                      </a:r>
                    </a:p>
                    <a:p>
                      <a:r>
                        <a:rPr lang="nl-NL" sz="160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Aantal:</a:t>
                      </a:r>
                    </a:p>
                    <a:p>
                      <a:r>
                        <a:rPr lang="nl-NL" sz="1600"/>
                        <a:t>Ja:</a:t>
                      </a:r>
                    </a:p>
                    <a:p>
                      <a:r>
                        <a:rPr lang="nl-NL" sz="160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Aantal:</a:t>
                      </a:r>
                    </a:p>
                    <a:p>
                      <a:r>
                        <a:rPr lang="nl-NL" sz="1600"/>
                        <a:t>Ja:</a:t>
                      </a:r>
                    </a:p>
                    <a:p>
                      <a:r>
                        <a:rPr lang="nl-NL" sz="160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ervaar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steun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afloop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ongewenst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/of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grensoverschrijdend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gedrag</a:t>
                      </a:r>
                      <a:endParaRPr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Aantal:</a:t>
                      </a:r>
                    </a:p>
                    <a:p>
                      <a:r>
                        <a:rPr lang="nl-NL" sz="1600"/>
                        <a:t>Ja:</a:t>
                      </a:r>
                    </a:p>
                    <a:p>
                      <a:r>
                        <a:rPr lang="nl-NL" sz="160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Aantal:</a:t>
                      </a:r>
                    </a:p>
                    <a:p>
                      <a:r>
                        <a:rPr lang="nl-NL" sz="1600"/>
                        <a:t>Ja:</a:t>
                      </a:r>
                    </a:p>
                    <a:p>
                      <a:r>
                        <a:rPr lang="nl-NL" sz="160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Aantal:</a:t>
                      </a:r>
                    </a:p>
                    <a:p>
                      <a:r>
                        <a:rPr lang="nl-NL" sz="1600"/>
                        <a:t>Ja:</a:t>
                      </a:r>
                    </a:p>
                    <a:p>
                      <a:r>
                        <a:rPr lang="nl-NL" sz="160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1985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voel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veilig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om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situaties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(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mogelijke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agressie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geweld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door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cliënten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richting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mij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bespreken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 het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mijn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leidinggevende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collega’s</a:t>
                      </a:r>
                      <a:endParaRPr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Aantal:</a:t>
                      </a:r>
                    </a:p>
                    <a:p>
                      <a:r>
                        <a:rPr lang="nl-NL" sz="1600"/>
                        <a:t>Ja:</a:t>
                      </a:r>
                    </a:p>
                    <a:p>
                      <a:r>
                        <a:rPr lang="nl-NL" sz="160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Aantal:</a:t>
                      </a:r>
                    </a:p>
                    <a:p>
                      <a:r>
                        <a:rPr lang="nl-NL" sz="1600"/>
                        <a:t>Ja:</a:t>
                      </a:r>
                    </a:p>
                    <a:p>
                      <a:r>
                        <a:rPr lang="nl-NL" sz="160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Aantal:</a:t>
                      </a:r>
                    </a:p>
                    <a:p>
                      <a:r>
                        <a:rPr lang="nl-NL" sz="1600"/>
                        <a:t>Ja:</a:t>
                      </a:r>
                    </a:p>
                    <a:p>
                      <a:r>
                        <a:rPr lang="nl-NL" sz="160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776727"/>
                  </a:ext>
                </a:extLst>
              </a:tr>
            </a:tbl>
          </a:graphicData>
        </a:graphic>
      </p:graphicFrame>
      <p:sp>
        <p:nvSpPr>
          <p:cNvPr id="8" name="Titel 26">
            <a:extLst>
              <a:ext uri="{FF2B5EF4-FFF2-40B4-BE49-F238E27FC236}">
                <a16:creationId xmlns:a16="http://schemas.microsoft.com/office/drawing/2014/main" id="{0AAF2B51-7E40-AC75-E80C-92539972F19D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Uitkomsten startscan</a:t>
            </a:r>
            <a:br>
              <a:rPr lang="nl-NL" b="1" dirty="0"/>
            </a:br>
            <a:r>
              <a:rPr lang="nl-NL" sz="2000" dirty="0">
                <a:solidFill>
                  <a:schemeClr val="accent2"/>
                </a:solidFill>
              </a:rPr>
              <a:t>Interne sociale veiligheid</a:t>
            </a:r>
            <a:endParaRPr lang="nl-NL" sz="20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  <p:pic>
        <p:nvPicPr>
          <p:cNvPr id="4" name="Afbeelding 3" descr="Afbeelding met logo, hart, Graphics, symbool&#10;&#10;Automatisch gegenereerde beschrijving">
            <a:extLst>
              <a:ext uri="{FF2B5EF4-FFF2-40B4-BE49-F238E27FC236}">
                <a16:creationId xmlns:a16="http://schemas.microsoft.com/office/drawing/2014/main" id="{7FFDD461-C443-958E-7079-654A40E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53" y="569162"/>
            <a:ext cx="721602" cy="7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220031"/>
              </p:ext>
            </p:extLst>
          </p:nvPr>
        </p:nvGraphicFramePr>
        <p:xfrm>
          <a:off x="537387" y="1390888"/>
          <a:ext cx="10367868" cy="359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728028">
                <a:tc>
                  <a:txBody>
                    <a:bodyPr/>
                    <a:lstStyle/>
                    <a:p>
                      <a:r>
                        <a:rPr lang="nl-NL" dirty="0"/>
                        <a:t>Interne sociale veiligheid (onderlinge omgang tussen collega’s)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voel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veilig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om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situaties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mogelijke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agressie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geweld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door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inwoners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collega's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vrijwilligers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richting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mij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bespreken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 het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mijn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leidinggevende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collega’s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Ik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weet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waar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ik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terecht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kan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voor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ondersteuning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als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ik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te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maken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heb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gehad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met (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mogelijk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)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grensoverschrijdend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gedrag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door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collega’s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en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/of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leidinggevenden</a:t>
                      </a:r>
                      <a:r>
                        <a:rPr lang="en-US" sz="1800" b="0" i="0" u="none" strike="noStrike" kern="1200" noProof="0" dirty="0">
                          <a:solidFill>
                            <a:srgbClr val="333333"/>
                          </a:solidFill>
                          <a:effectLst/>
                        </a:rPr>
                        <a:t> op de </a:t>
                      </a:r>
                      <a:r>
                        <a:rPr lang="en-US" sz="1800" b="0" i="0" u="none" strike="noStrike" kern="1200" noProof="0" dirty="0" err="1">
                          <a:solidFill>
                            <a:srgbClr val="333333"/>
                          </a:solidFill>
                          <a:effectLst/>
                        </a:rPr>
                        <a:t>werkvloer</a:t>
                      </a:r>
                    </a:p>
                    <a:p>
                      <a:pPr lvl="0"/>
                      <a:endParaRPr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1985"/>
                  </a:ext>
                </a:extLst>
              </a:tr>
            </a:tbl>
          </a:graphicData>
        </a:graphic>
      </p:graphicFrame>
      <p:sp>
        <p:nvSpPr>
          <p:cNvPr id="8" name="Titel 26">
            <a:extLst>
              <a:ext uri="{FF2B5EF4-FFF2-40B4-BE49-F238E27FC236}">
                <a16:creationId xmlns:a16="http://schemas.microsoft.com/office/drawing/2014/main" id="{0AAF2B51-7E40-AC75-E80C-92539972F19D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Uitkomsten startscan</a:t>
            </a:r>
            <a:br>
              <a:rPr lang="nl-NL" b="1" dirty="0"/>
            </a:br>
            <a:r>
              <a:rPr lang="nl-NL" sz="2000" dirty="0">
                <a:solidFill>
                  <a:schemeClr val="accent2"/>
                </a:solidFill>
              </a:rPr>
              <a:t>Interne sociale veiligheid</a:t>
            </a:r>
            <a:endParaRPr lang="nl-NL" sz="20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  <p:pic>
        <p:nvPicPr>
          <p:cNvPr id="4" name="Afbeelding 3" descr="Afbeelding met logo, hart, Graphics, symbool&#10;&#10;Automatisch gegenereerde beschrijving">
            <a:extLst>
              <a:ext uri="{FF2B5EF4-FFF2-40B4-BE49-F238E27FC236}">
                <a16:creationId xmlns:a16="http://schemas.microsoft.com/office/drawing/2014/main" id="{7FFDD461-C443-958E-7079-654A40E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53" y="569162"/>
            <a:ext cx="721602" cy="7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EC624E22-8D70-8B9C-309D-D5A46AAAF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sz="1800" dirty="0"/>
              <a:t>Vul hier een samenvatting van de uitkomsten van de online vragenlijst in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solidFill>
                  <a:srgbClr val="16145F"/>
                </a:solidFill>
              </a:rPr>
              <a:t>Bijvoorbeeld:</a:t>
            </a:r>
            <a:endParaRPr lang="nl-NL" sz="18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nl-NL" sz="1800" i="1" dirty="0">
                <a:solidFill>
                  <a:srgbClr val="666666"/>
                </a:solidFill>
                <a:effectLst/>
                <a:latin typeface="Tahoma"/>
                <a:ea typeface="Calibri"/>
                <a:cs typeface="Tahoma"/>
              </a:rPr>
              <a:t>Een heldere gedragscode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nl-NL" sz="1800" i="1" dirty="0">
                <a:solidFill>
                  <a:srgbClr val="666666"/>
                </a:solidFill>
                <a:effectLst/>
                <a:latin typeface="Tahoma"/>
                <a:ea typeface="Calibri"/>
                <a:cs typeface="Tahoma"/>
              </a:rPr>
              <a:t>Vaste momenten met het team om te bespreken wat er goed gaat, maar ook waar we tegenaan lopen in </a:t>
            </a:r>
            <a:r>
              <a:rPr lang="nl-NL" sz="1800" i="1">
                <a:solidFill>
                  <a:srgbClr val="666666"/>
                </a:solidFill>
                <a:effectLst/>
                <a:latin typeface="Tahoma"/>
                <a:ea typeface="Calibri"/>
                <a:cs typeface="Tahoma"/>
              </a:rPr>
              <a:t>de communicatie en wat we daarvan kunnen leren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0B251F8-9DDC-3397-E803-5D652F29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27B289-B4E0-6019-EC3C-06EB00E5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 vraag: </a:t>
            </a:r>
            <a:r>
              <a:rPr lang="en-US" dirty="0"/>
              <a:t>Wat </a:t>
            </a:r>
            <a:r>
              <a:rPr lang="en-US" dirty="0" err="1"/>
              <a:t>kan</a:t>
            </a:r>
            <a:r>
              <a:rPr lang="en-US" dirty="0"/>
              <a:t> er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verbeterd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organisatie</a:t>
            </a:r>
            <a:r>
              <a:rPr lang="en-US" dirty="0"/>
              <a:t> op het </a:t>
            </a:r>
            <a:r>
              <a:rPr lang="en-US" dirty="0" err="1"/>
              <a:t>gebied</a:t>
            </a:r>
            <a:r>
              <a:rPr lang="en-US" dirty="0"/>
              <a:t> van interne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veiligheid</a:t>
            </a:r>
            <a:r>
              <a:rPr lang="en-US" dirty="0"/>
              <a:t> op de </a:t>
            </a:r>
            <a:r>
              <a:rPr lang="en-US" dirty="0" err="1"/>
              <a:t>werkvloer</a:t>
            </a:r>
            <a:r>
              <a:rPr lang="en-US" dirty="0"/>
              <a:t>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96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00B96993-3E40-47E9-87BF-FB8DAAB82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7449" y="1405864"/>
            <a:ext cx="11097101" cy="4046271"/>
          </a:xfrm>
        </p:spPr>
        <p:txBody>
          <a:bodyPr vert="horz" lIns="0" tIns="0" rIns="0" bIns="0" rtlCol="0" anchor="t">
            <a:noAutofit/>
          </a:bodyPr>
          <a:lstStyle/>
          <a:p>
            <a:pPr lvl="3"/>
            <a:r>
              <a:rPr lang="nl-NL" dirty="0">
                <a:cs typeface="Tahoma"/>
              </a:rPr>
              <a:t>Hoe verder?</a:t>
            </a:r>
          </a:p>
          <a:p>
            <a:r>
              <a:rPr lang="nl-NL" sz="1800" dirty="0"/>
              <a:t>Hoe gaan we met de Complete agressie-aanpak aan de slag?</a:t>
            </a:r>
            <a:endParaRPr lang="nl-NL" dirty="0"/>
          </a:p>
          <a:p>
            <a:r>
              <a:rPr lang="nl-NL" sz="1800" dirty="0"/>
              <a:t>Wat willen we ermee bereiken? Wat zijn onze voorlopige doelen?</a:t>
            </a:r>
          </a:p>
          <a:p>
            <a:r>
              <a:rPr lang="nl-NL" sz="1800" dirty="0"/>
              <a:t>Formele opdracht van directie</a:t>
            </a:r>
          </a:p>
          <a:p>
            <a:r>
              <a:rPr lang="nl-NL" sz="1800" dirty="0"/>
              <a:t>Bepalen projectleider en samenstelling projectgroep</a:t>
            </a:r>
          </a:p>
          <a:p>
            <a:r>
              <a:rPr lang="nl-NL" sz="1800" dirty="0"/>
              <a:t>Wat worden de eerste vervolgstappen?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lvl="3"/>
            <a:endParaRPr lang="nl-NL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BA6B29AE-AC68-4ED2-BE74-9D8270B1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Complete agressie-aanpak</a:t>
            </a:r>
          </a:p>
        </p:txBody>
      </p:sp>
    </p:spTree>
    <p:extLst>
      <p:ext uri="{BB962C8B-B14F-4D97-AF65-F5344CB8AC3E}">
        <p14:creationId xmlns:p14="http://schemas.microsoft.com/office/powerpoint/2010/main" val="15032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ijdelijke aanduiding voor afbeelding 40">
            <a:extLst>
              <a:ext uri="{FF2B5EF4-FFF2-40B4-BE49-F238E27FC236}">
                <a16:creationId xmlns:a16="http://schemas.microsoft.com/office/drawing/2014/main" id="{B97B9C71-DF0E-4F73-A291-84870FBE34F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b="7720"/>
          <a:stretch/>
        </p:blipFill>
        <p:spPr>
          <a:xfrm>
            <a:off x="0" y="-14741"/>
            <a:ext cx="12187390" cy="6867793"/>
          </a:xfr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9406B22-EC37-4B09-8EFC-94250B6661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l-NL">
                <a:latin typeface="+mj-lt"/>
              </a:rPr>
              <a:t>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19093E8-5A20-4C84-A7C7-A179A0A23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>
              <a:latin typeface="+mj-lt"/>
            </a:endParaRP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E58FD19F-654E-4205-BF6B-63AB49B569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0244" y="5440578"/>
            <a:ext cx="3061443" cy="943299"/>
          </a:xfrm>
        </p:spPr>
        <p:txBody>
          <a:bodyPr/>
          <a:lstStyle/>
          <a:p>
            <a:r>
              <a:rPr lang="nl-NL" dirty="0"/>
              <a:t>Naam organisatie + </a:t>
            </a:r>
          </a:p>
          <a:p>
            <a:r>
              <a:rPr lang="nl-NL" dirty="0"/>
              <a:t>Voeg je eigen logo toe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13AFF1B-743B-480E-8231-96607EAFDA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44291" y="0"/>
            <a:ext cx="2838170" cy="2010768"/>
          </a:xfrm>
        </p:spPr>
        <p:txBody>
          <a:bodyPr/>
          <a:lstStyle/>
          <a:p>
            <a:r>
              <a:rPr lang="nl-NL">
                <a:latin typeface="+mj-lt"/>
              </a:rPr>
              <a:t>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F295562-6A49-484A-A9D0-A886727C31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>
                <a:latin typeface="+mj-lt"/>
              </a:rPr>
              <a:t> </a:t>
            </a:r>
          </a:p>
        </p:txBody>
      </p:sp>
      <p:sp>
        <p:nvSpPr>
          <p:cNvPr id="153" name="Titel 152">
            <a:extLst>
              <a:ext uri="{FF2B5EF4-FFF2-40B4-BE49-F238E27FC236}">
                <a16:creationId xmlns:a16="http://schemas.microsoft.com/office/drawing/2014/main" id="{D70F5203-EE0F-487D-9E66-BFC613CE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518" y="2502568"/>
            <a:ext cx="4212877" cy="1684421"/>
          </a:xfrm>
        </p:spPr>
        <p:txBody>
          <a:bodyPr/>
          <a:lstStyle/>
          <a:p>
            <a:r>
              <a:rPr lang="nl-NL" dirty="0"/>
              <a:t>Bespreking uitkomsten</a:t>
            </a:r>
            <a:br>
              <a:rPr lang="nl-NL" dirty="0"/>
            </a:br>
            <a:r>
              <a:rPr lang="nl-NL" dirty="0"/>
              <a:t>Startscan 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C241165-DEE4-4F97-BEE8-E2659459AD8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78237" y="4564658"/>
            <a:ext cx="4669555" cy="565150"/>
          </a:xfrm>
        </p:spPr>
        <p:txBody>
          <a:bodyPr/>
          <a:lstStyle/>
          <a:p>
            <a:r>
              <a:rPr lang="nl-NL" dirty="0">
                <a:latin typeface="+mj-lt"/>
              </a:rPr>
              <a:t>De Complete agressie-aanpak</a:t>
            </a:r>
          </a:p>
        </p:txBody>
      </p:sp>
    </p:spTree>
    <p:extLst>
      <p:ext uri="{BB962C8B-B14F-4D97-AF65-F5344CB8AC3E}">
        <p14:creationId xmlns:p14="http://schemas.microsoft.com/office/powerpoint/2010/main" val="16423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14">
            <a:extLst>
              <a:ext uri="{FF2B5EF4-FFF2-40B4-BE49-F238E27FC236}">
                <a16:creationId xmlns:a16="http://schemas.microsoft.com/office/drawing/2014/main" id="{3D483C39-8AE8-036D-05CB-8D78CF82D998}"/>
              </a:ext>
            </a:extLst>
          </p:cNvPr>
          <p:cNvCxnSpPr>
            <a:cxnSpLocks/>
          </p:cNvCxnSpPr>
          <p:nvPr/>
        </p:nvCxnSpPr>
        <p:spPr>
          <a:xfrm flipH="1">
            <a:off x="9819884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9" name="Rechte verbindingslijn 14">
            <a:extLst>
              <a:ext uri="{FF2B5EF4-FFF2-40B4-BE49-F238E27FC236}">
                <a16:creationId xmlns:a16="http://schemas.microsoft.com/office/drawing/2014/main" id="{55904D24-3309-F260-2CFD-4CCA50F0C364}"/>
              </a:ext>
            </a:extLst>
          </p:cNvPr>
          <p:cNvCxnSpPr>
            <a:cxnSpLocks/>
          </p:cNvCxnSpPr>
          <p:nvPr/>
        </p:nvCxnSpPr>
        <p:spPr>
          <a:xfrm flipH="1">
            <a:off x="7828873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20" name="Rechte verbindingslijn 14">
            <a:extLst>
              <a:ext uri="{FF2B5EF4-FFF2-40B4-BE49-F238E27FC236}">
                <a16:creationId xmlns:a16="http://schemas.microsoft.com/office/drawing/2014/main" id="{1F539CDB-1012-C227-398B-B33C45B049F7}"/>
              </a:ext>
            </a:extLst>
          </p:cNvPr>
          <p:cNvCxnSpPr>
            <a:cxnSpLocks/>
          </p:cNvCxnSpPr>
          <p:nvPr/>
        </p:nvCxnSpPr>
        <p:spPr>
          <a:xfrm flipH="1">
            <a:off x="5832729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8" name="Rechte verbindingslijn 14">
            <a:extLst>
              <a:ext uri="{FF2B5EF4-FFF2-40B4-BE49-F238E27FC236}">
                <a16:creationId xmlns:a16="http://schemas.microsoft.com/office/drawing/2014/main" id="{EC20F88D-49F5-81C9-1477-F0329077ED64}"/>
              </a:ext>
            </a:extLst>
          </p:cNvPr>
          <p:cNvCxnSpPr>
            <a:cxnSpLocks/>
          </p:cNvCxnSpPr>
          <p:nvPr/>
        </p:nvCxnSpPr>
        <p:spPr>
          <a:xfrm flipH="1">
            <a:off x="3836585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6" name="Rechte verbindingslijn 14">
            <a:extLst>
              <a:ext uri="{FF2B5EF4-FFF2-40B4-BE49-F238E27FC236}">
                <a16:creationId xmlns:a16="http://schemas.microsoft.com/office/drawing/2014/main" id="{7D8C85F9-832A-05E0-B05C-DC93408EDC72}"/>
              </a:ext>
            </a:extLst>
          </p:cNvPr>
          <p:cNvCxnSpPr>
            <a:cxnSpLocks/>
          </p:cNvCxnSpPr>
          <p:nvPr/>
        </p:nvCxnSpPr>
        <p:spPr>
          <a:xfrm flipH="1">
            <a:off x="1840441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4" name="Rechte verbindingslijn 137">
            <a:extLst>
              <a:ext uri="{FF2B5EF4-FFF2-40B4-BE49-F238E27FC236}">
                <a16:creationId xmlns:a16="http://schemas.microsoft.com/office/drawing/2014/main" id="{8FD7CF4C-8149-DDD7-5046-7003443B6D06}"/>
              </a:ext>
            </a:extLst>
          </p:cNvPr>
          <p:cNvCxnSpPr>
            <a:cxnSpLocks/>
          </p:cNvCxnSpPr>
          <p:nvPr/>
        </p:nvCxnSpPr>
        <p:spPr>
          <a:xfrm flipH="1">
            <a:off x="8756054" y="3105755"/>
            <a:ext cx="892212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741FBE6-54CF-48A4-AEBA-22D434FE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grpSp>
        <p:nvGrpSpPr>
          <p:cNvPr id="4" name="Group 72">
            <a:extLst>
              <a:ext uri="{FF2B5EF4-FFF2-40B4-BE49-F238E27FC236}">
                <a16:creationId xmlns:a16="http://schemas.microsoft.com/office/drawing/2014/main" id="{051C725A-4A39-47AE-B1DD-7BF9AA50A3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478163" y="-536466"/>
            <a:ext cx="1713838" cy="425020"/>
            <a:chOff x="3024" y="1396"/>
            <a:chExt cx="2242" cy="556"/>
          </a:xfrm>
        </p:grpSpPr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C5A01B34-2739-43A0-B8BD-276DD261D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4" y="1499"/>
              <a:ext cx="574" cy="350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35D9671B-FCC1-436D-8FBE-1ABF34FE5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2" y="1396"/>
              <a:ext cx="393" cy="556"/>
            </a:xfrm>
            <a:custGeom>
              <a:avLst/>
              <a:gdLst>
                <a:gd name="T0" fmla="*/ 4 w 165"/>
                <a:gd name="T1" fmla="*/ 78 h 233"/>
                <a:gd name="T2" fmla="*/ 0 w 165"/>
                <a:gd name="T3" fmla="*/ 105 h 233"/>
                <a:gd name="T4" fmla="*/ 57 w 165"/>
                <a:gd name="T5" fmla="*/ 208 h 233"/>
                <a:gd name="T6" fmla="*/ 155 w 165"/>
                <a:gd name="T7" fmla="*/ 80 h 233"/>
                <a:gd name="T8" fmla="*/ 157 w 165"/>
                <a:gd name="T9" fmla="*/ 73 h 233"/>
                <a:gd name="T10" fmla="*/ 82 w 165"/>
                <a:gd name="T11" fmla="*/ 18 h 233"/>
                <a:gd name="T12" fmla="*/ 4 w 165"/>
                <a:gd name="T13" fmla="*/ 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33">
                  <a:moveTo>
                    <a:pt x="4" y="78"/>
                  </a:moveTo>
                  <a:cubicBezTo>
                    <a:pt x="1" y="88"/>
                    <a:pt x="0" y="97"/>
                    <a:pt x="0" y="105"/>
                  </a:cubicBezTo>
                  <a:cubicBezTo>
                    <a:pt x="0" y="130"/>
                    <a:pt x="21" y="182"/>
                    <a:pt x="57" y="208"/>
                  </a:cubicBezTo>
                  <a:cubicBezTo>
                    <a:pt x="93" y="233"/>
                    <a:pt x="148" y="93"/>
                    <a:pt x="155" y="80"/>
                  </a:cubicBezTo>
                  <a:cubicBezTo>
                    <a:pt x="156" y="78"/>
                    <a:pt x="157" y="75"/>
                    <a:pt x="157" y="73"/>
                  </a:cubicBezTo>
                  <a:cubicBezTo>
                    <a:pt x="165" y="46"/>
                    <a:pt x="152" y="0"/>
                    <a:pt x="82" y="18"/>
                  </a:cubicBezTo>
                  <a:cubicBezTo>
                    <a:pt x="28" y="32"/>
                    <a:pt x="10" y="56"/>
                    <a:pt x="4" y="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772F3AFF-3A64-44AD-8C6F-7843775E17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1469"/>
              <a:ext cx="500" cy="472"/>
            </a:xfrm>
            <a:custGeom>
              <a:avLst/>
              <a:gdLst>
                <a:gd name="T0" fmla="*/ 179 w 210"/>
                <a:gd name="T1" fmla="*/ 30 h 198"/>
                <a:gd name="T2" fmla="*/ 156 w 210"/>
                <a:gd name="T3" fmla="*/ 15 h 198"/>
                <a:gd name="T4" fmla="*/ 39 w 210"/>
                <a:gd name="T5" fmla="*/ 21 h 198"/>
                <a:gd name="T6" fmla="*/ 111 w 210"/>
                <a:gd name="T7" fmla="*/ 165 h 198"/>
                <a:gd name="T8" fmla="*/ 117 w 210"/>
                <a:gd name="T9" fmla="*/ 171 h 198"/>
                <a:gd name="T10" fmla="*/ 199 w 210"/>
                <a:gd name="T11" fmla="*/ 126 h 198"/>
                <a:gd name="T12" fmla="*/ 179 w 210"/>
                <a:gd name="T1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98">
                  <a:moveTo>
                    <a:pt x="179" y="30"/>
                  </a:moveTo>
                  <a:cubicBezTo>
                    <a:pt x="172" y="23"/>
                    <a:pt x="163" y="19"/>
                    <a:pt x="156" y="15"/>
                  </a:cubicBezTo>
                  <a:cubicBezTo>
                    <a:pt x="133" y="4"/>
                    <a:pt x="78" y="0"/>
                    <a:pt x="39" y="21"/>
                  </a:cubicBezTo>
                  <a:cubicBezTo>
                    <a:pt x="0" y="42"/>
                    <a:pt x="102" y="153"/>
                    <a:pt x="111" y="165"/>
                  </a:cubicBezTo>
                  <a:cubicBezTo>
                    <a:pt x="113" y="167"/>
                    <a:pt x="115" y="169"/>
                    <a:pt x="117" y="171"/>
                  </a:cubicBezTo>
                  <a:cubicBezTo>
                    <a:pt x="137" y="189"/>
                    <a:pt x="184" y="198"/>
                    <a:pt x="199" y="126"/>
                  </a:cubicBezTo>
                  <a:cubicBezTo>
                    <a:pt x="210" y="73"/>
                    <a:pt x="196" y="45"/>
                    <a:pt x="179" y="3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5A6FE3DA-A761-4338-B623-77F5815BF6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4" y="1396"/>
              <a:ext cx="502" cy="486"/>
            </a:xfrm>
            <a:custGeom>
              <a:avLst/>
              <a:gdLst>
                <a:gd name="T0" fmla="*/ 167 w 211"/>
                <a:gd name="T1" fmla="*/ 179 h 204"/>
                <a:gd name="T2" fmla="*/ 185 w 211"/>
                <a:gd name="T3" fmla="*/ 158 h 204"/>
                <a:gd name="T4" fmla="*/ 195 w 211"/>
                <a:gd name="T5" fmla="*/ 41 h 204"/>
                <a:gd name="T6" fmla="*/ 43 w 211"/>
                <a:gd name="T7" fmla="*/ 93 h 204"/>
                <a:gd name="T8" fmla="*/ 37 w 211"/>
                <a:gd name="T9" fmla="*/ 98 h 204"/>
                <a:gd name="T10" fmla="*/ 69 w 211"/>
                <a:gd name="T11" fmla="*/ 185 h 204"/>
                <a:gd name="T12" fmla="*/ 167 w 211"/>
                <a:gd name="T13" fmla="*/ 17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04">
                  <a:moveTo>
                    <a:pt x="167" y="179"/>
                  </a:moveTo>
                  <a:cubicBezTo>
                    <a:pt x="175" y="173"/>
                    <a:pt x="181" y="165"/>
                    <a:pt x="185" y="158"/>
                  </a:cubicBezTo>
                  <a:cubicBezTo>
                    <a:pt x="199" y="137"/>
                    <a:pt x="211" y="83"/>
                    <a:pt x="195" y="41"/>
                  </a:cubicBezTo>
                  <a:cubicBezTo>
                    <a:pt x="180" y="0"/>
                    <a:pt x="56" y="86"/>
                    <a:pt x="43" y="93"/>
                  </a:cubicBezTo>
                  <a:cubicBezTo>
                    <a:pt x="41" y="94"/>
                    <a:pt x="39" y="96"/>
                    <a:pt x="37" y="98"/>
                  </a:cubicBezTo>
                  <a:cubicBezTo>
                    <a:pt x="15" y="115"/>
                    <a:pt x="0" y="160"/>
                    <a:pt x="69" y="185"/>
                  </a:cubicBezTo>
                  <a:cubicBezTo>
                    <a:pt x="121" y="204"/>
                    <a:pt x="149" y="194"/>
                    <a:pt x="167" y="1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79" name="TextBox 62">
            <a:extLst>
              <a:ext uri="{FF2B5EF4-FFF2-40B4-BE49-F238E27FC236}">
                <a16:creationId xmlns:a16="http://schemas.microsoft.com/office/drawing/2014/main" id="{D9A9B5FD-17C4-4A9A-A7F1-802898F9B0E9}"/>
              </a:ext>
            </a:extLst>
          </p:cNvPr>
          <p:cNvSpPr txBox="1"/>
          <p:nvPr/>
        </p:nvSpPr>
        <p:spPr>
          <a:xfrm>
            <a:off x="472483" y="3896211"/>
            <a:ext cx="2063085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Doe de Startscan Veilig werken</a:t>
            </a:r>
          </a:p>
        </p:txBody>
      </p:sp>
      <p:sp>
        <p:nvSpPr>
          <p:cNvPr id="139" name="Freeform 73">
            <a:extLst>
              <a:ext uri="{FF2B5EF4-FFF2-40B4-BE49-F238E27FC236}">
                <a16:creationId xmlns:a16="http://schemas.microsoft.com/office/drawing/2014/main" id="{EBCCCF38-2129-4FF7-B1F9-DE3BBE346BC7}"/>
              </a:ext>
            </a:extLst>
          </p:cNvPr>
          <p:cNvSpPr>
            <a:spLocks/>
          </p:cNvSpPr>
          <p:nvPr userDrawn="1"/>
        </p:nvSpPr>
        <p:spPr bwMode="auto">
          <a:xfrm>
            <a:off x="409241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rgbClr val="1614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0" name="Titel 4">
            <a:extLst>
              <a:ext uri="{FF2B5EF4-FFF2-40B4-BE49-F238E27FC236}">
                <a16:creationId xmlns:a16="http://schemas.microsoft.com/office/drawing/2014/main" id="{749CA423-1EBF-4412-B78C-FFCB9DA31809}"/>
              </a:ext>
            </a:extLst>
          </p:cNvPr>
          <p:cNvSpPr txBox="1">
            <a:spLocks/>
          </p:cNvSpPr>
          <p:nvPr/>
        </p:nvSpPr>
        <p:spPr>
          <a:xfrm>
            <a:off x="476184" y="2711642"/>
            <a:ext cx="1297480" cy="8646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1</a:t>
            </a:r>
          </a:p>
        </p:txBody>
      </p:sp>
      <p:sp>
        <p:nvSpPr>
          <p:cNvPr id="142" name="Freeform 73">
            <a:extLst>
              <a:ext uri="{FF2B5EF4-FFF2-40B4-BE49-F238E27FC236}">
                <a16:creationId xmlns:a16="http://schemas.microsoft.com/office/drawing/2014/main" id="{3E6537F4-0C4E-4B96-89CD-DF5B4000B9D8}"/>
              </a:ext>
            </a:extLst>
          </p:cNvPr>
          <p:cNvSpPr>
            <a:spLocks/>
          </p:cNvSpPr>
          <p:nvPr/>
        </p:nvSpPr>
        <p:spPr bwMode="auto">
          <a:xfrm>
            <a:off x="2405385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3" name="Titel 4">
            <a:extLst>
              <a:ext uri="{FF2B5EF4-FFF2-40B4-BE49-F238E27FC236}">
                <a16:creationId xmlns:a16="http://schemas.microsoft.com/office/drawing/2014/main" id="{F9B46A2C-E6AA-4AA2-8CC1-EE8A6C4FB7F8}"/>
              </a:ext>
            </a:extLst>
          </p:cNvPr>
          <p:cNvSpPr txBox="1">
            <a:spLocks/>
          </p:cNvSpPr>
          <p:nvPr/>
        </p:nvSpPr>
        <p:spPr>
          <a:xfrm>
            <a:off x="2472328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2</a:t>
            </a:r>
          </a:p>
        </p:txBody>
      </p:sp>
      <p:sp>
        <p:nvSpPr>
          <p:cNvPr id="145" name="Freeform 73">
            <a:extLst>
              <a:ext uri="{FF2B5EF4-FFF2-40B4-BE49-F238E27FC236}">
                <a16:creationId xmlns:a16="http://schemas.microsoft.com/office/drawing/2014/main" id="{48AC41C1-CFE3-4137-8123-0177AEA8FE4B}"/>
              </a:ext>
            </a:extLst>
          </p:cNvPr>
          <p:cNvSpPr>
            <a:spLocks/>
          </p:cNvSpPr>
          <p:nvPr userDrawn="1"/>
        </p:nvSpPr>
        <p:spPr bwMode="auto">
          <a:xfrm>
            <a:off x="4401529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rgbClr val="1614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6" name="Titel 4">
            <a:extLst>
              <a:ext uri="{FF2B5EF4-FFF2-40B4-BE49-F238E27FC236}">
                <a16:creationId xmlns:a16="http://schemas.microsoft.com/office/drawing/2014/main" id="{3046BA65-F190-4B75-90EA-17EC3A3D6001}"/>
              </a:ext>
            </a:extLst>
          </p:cNvPr>
          <p:cNvSpPr txBox="1">
            <a:spLocks/>
          </p:cNvSpPr>
          <p:nvPr/>
        </p:nvSpPr>
        <p:spPr>
          <a:xfrm>
            <a:off x="4468472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r>
              <a:rPr lang="nl-NL" sz="1600" b="1" dirty="0">
                <a:solidFill>
                  <a:schemeClr val="bg1"/>
                </a:solidFill>
                <a:latin typeface="Tahoma"/>
              </a:rPr>
              <a:t>Stap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3</a:t>
            </a:r>
          </a:p>
        </p:txBody>
      </p:sp>
      <p:sp>
        <p:nvSpPr>
          <p:cNvPr id="148" name="Freeform 73">
            <a:extLst>
              <a:ext uri="{FF2B5EF4-FFF2-40B4-BE49-F238E27FC236}">
                <a16:creationId xmlns:a16="http://schemas.microsoft.com/office/drawing/2014/main" id="{4B1D9B00-36E9-48A8-9B42-3F196038924A}"/>
              </a:ext>
            </a:extLst>
          </p:cNvPr>
          <p:cNvSpPr>
            <a:spLocks/>
          </p:cNvSpPr>
          <p:nvPr userDrawn="1"/>
        </p:nvSpPr>
        <p:spPr bwMode="auto">
          <a:xfrm>
            <a:off x="6397673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9" name="Titel 4">
            <a:extLst>
              <a:ext uri="{FF2B5EF4-FFF2-40B4-BE49-F238E27FC236}">
                <a16:creationId xmlns:a16="http://schemas.microsoft.com/office/drawing/2014/main" id="{3BFBF2D3-72E8-4A13-9618-96C1DECEA64C}"/>
              </a:ext>
            </a:extLst>
          </p:cNvPr>
          <p:cNvSpPr txBox="1">
            <a:spLocks/>
          </p:cNvSpPr>
          <p:nvPr/>
        </p:nvSpPr>
        <p:spPr>
          <a:xfrm>
            <a:off x="6464616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4</a:t>
            </a:r>
          </a:p>
        </p:txBody>
      </p:sp>
      <p:sp>
        <p:nvSpPr>
          <p:cNvPr id="151" name="Freeform 73">
            <a:extLst>
              <a:ext uri="{FF2B5EF4-FFF2-40B4-BE49-F238E27FC236}">
                <a16:creationId xmlns:a16="http://schemas.microsoft.com/office/drawing/2014/main" id="{54502F14-00D6-4A2C-90AB-95B653B36E7D}"/>
              </a:ext>
            </a:extLst>
          </p:cNvPr>
          <p:cNvSpPr>
            <a:spLocks/>
          </p:cNvSpPr>
          <p:nvPr userDrawn="1"/>
        </p:nvSpPr>
        <p:spPr bwMode="auto">
          <a:xfrm>
            <a:off x="8393817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rgbClr val="1614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2" name="Titel 4">
            <a:extLst>
              <a:ext uri="{FF2B5EF4-FFF2-40B4-BE49-F238E27FC236}">
                <a16:creationId xmlns:a16="http://schemas.microsoft.com/office/drawing/2014/main" id="{18C1B7BD-480E-402C-98E0-CD8097DD6D51}"/>
              </a:ext>
            </a:extLst>
          </p:cNvPr>
          <p:cNvSpPr txBox="1">
            <a:spLocks/>
          </p:cNvSpPr>
          <p:nvPr/>
        </p:nvSpPr>
        <p:spPr>
          <a:xfrm>
            <a:off x="8460760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5</a:t>
            </a:r>
          </a:p>
        </p:txBody>
      </p:sp>
      <p:sp>
        <p:nvSpPr>
          <p:cNvPr id="12" name="Freeform 73">
            <a:extLst>
              <a:ext uri="{FF2B5EF4-FFF2-40B4-BE49-F238E27FC236}">
                <a16:creationId xmlns:a16="http://schemas.microsoft.com/office/drawing/2014/main" id="{9A54BAE5-E493-8134-3C2E-668F273528E8}"/>
              </a:ext>
            </a:extLst>
          </p:cNvPr>
          <p:cNvSpPr>
            <a:spLocks/>
          </p:cNvSpPr>
          <p:nvPr userDrawn="1"/>
        </p:nvSpPr>
        <p:spPr bwMode="auto">
          <a:xfrm>
            <a:off x="10389959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83924F6-55DE-ECB6-7E4B-3355916BFDCE}"/>
              </a:ext>
            </a:extLst>
          </p:cNvPr>
          <p:cNvSpPr txBox="1">
            <a:spLocks/>
          </p:cNvSpPr>
          <p:nvPr/>
        </p:nvSpPr>
        <p:spPr>
          <a:xfrm>
            <a:off x="10456902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lang="nl-NL" sz="1600" b="1" dirty="0">
                <a:solidFill>
                  <a:prstClr val="white"/>
                </a:solidFill>
                <a:latin typeface="Tahoma"/>
              </a:rPr>
              <a:t>6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24" name="TextBox 62">
            <a:extLst>
              <a:ext uri="{FF2B5EF4-FFF2-40B4-BE49-F238E27FC236}">
                <a16:creationId xmlns:a16="http://schemas.microsoft.com/office/drawing/2014/main" id="{D8357CDB-1456-69F2-DCD7-CF5C32B1EAD0}"/>
              </a:ext>
            </a:extLst>
          </p:cNvPr>
          <p:cNvSpPr txBox="1"/>
          <p:nvPr/>
        </p:nvSpPr>
        <p:spPr>
          <a:xfrm>
            <a:off x="2401701" y="3896211"/>
            <a:ext cx="206308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Vorm een projectteam, maak een planning en werkafspraken</a:t>
            </a:r>
          </a:p>
        </p:txBody>
      </p:sp>
      <p:sp>
        <p:nvSpPr>
          <p:cNvPr id="25" name="TextBox 62">
            <a:extLst>
              <a:ext uri="{FF2B5EF4-FFF2-40B4-BE49-F238E27FC236}">
                <a16:creationId xmlns:a16="http://schemas.microsoft.com/office/drawing/2014/main" id="{5EBB9BDA-0A61-DD29-BCE1-75025A2DBA6C}"/>
              </a:ext>
            </a:extLst>
          </p:cNvPr>
          <p:cNvSpPr txBox="1"/>
          <p:nvPr/>
        </p:nvSpPr>
        <p:spPr>
          <a:xfrm>
            <a:off x="4423385" y="3896211"/>
            <a:ext cx="206308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Aan de slag met de vier Pijlers van de Complete agressie-aanpak</a:t>
            </a:r>
          </a:p>
        </p:txBody>
      </p:sp>
      <p:sp>
        <p:nvSpPr>
          <p:cNvPr id="26" name="TextBox 62">
            <a:extLst>
              <a:ext uri="{FF2B5EF4-FFF2-40B4-BE49-F238E27FC236}">
                <a16:creationId xmlns:a16="http://schemas.microsoft.com/office/drawing/2014/main" id="{68A1493A-CC9D-A990-94F4-E2210B42CE5B}"/>
              </a:ext>
            </a:extLst>
          </p:cNvPr>
          <p:cNvSpPr txBox="1"/>
          <p:nvPr/>
        </p:nvSpPr>
        <p:spPr>
          <a:xfrm>
            <a:off x="6475891" y="3896211"/>
            <a:ext cx="2063085" cy="14219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Verwerk de werkafspraken in beleid en protocol en communiceer deze binnen de organisatie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3F0CDF8D-2C9A-5FD1-8A69-CC9E7B3324F7}"/>
              </a:ext>
            </a:extLst>
          </p:cNvPr>
          <p:cNvSpPr txBox="1"/>
          <p:nvPr/>
        </p:nvSpPr>
        <p:spPr>
          <a:xfrm>
            <a:off x="8477027" y="3896211"/>
            <a:ext cx="2063085" cy="31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Training &amp; leren</a:t>
            </a:r>
          </a:p>
        </p:txBody>
      </p:sp>
      <p:sp>
        <p:nvSpPr>
          <p:cNvPr id="28" name="TextBox 62">
            <a:extLst>
              <a:ext uri="{FF2B5EF4-FFF2-40B4-BE49-F238E27FC236}">
                <a16:creationId xmlns:a16="http://schemas.microsoft.com/office/drawing/2014/main" id="{CE6213B9-FFCB-EA68-8749-BE4DBC377F0A}"/>
              </a:ext>
            </a:extLst>
          </p:cNvPr>
          <p:cNvSpPr txBox="1"/>
          <p:nvPr/>
        </p:nvSpPr>
        <p:spPr>
          <a:xfrm>
            <a:off x="10478163" y="3896211"/>
            <a:ext cx="2063085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Evaluatie en bijsturing</a:t>
            </a:r>
          </a:p>
        </p:txBody>
      </p:sp>
      <p:sp>
        <p:nvSpPr>
          <p:cNvPr id="23" name="Titel 26">
            <a:extLst>
              <a:ext uri="{FF2B5EF4-FFF2-40B4-BE49-F238E27FC236}">
                <a16:creationId xmlns:a16="http://schemas.microsoft.com/office/drawing/2014/main" id="{92D54953-4442-00C1-954A-8AD5F6668790}"/>
              </a:ext>
            </a:extLst>
          </p:cNvPr>
          <p:cNvSpPr txBox="1">
            <a:spLocks/>
          </p:cNvSpPr>
          <p:nvPr/>
        </p:nvSpPr>
        <p:spPr>
          <a:xfrm>
            <a:off x="524487" y="51408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De stappen van de Complete agressie-aanpak </a:t>
            </a:r>
          </a:p>
        </p:txBody>
      </p:sp>
    </p:spTree>
    <p:extLst>
      <p:ext uri="{BB962C8B-B14F-4D97-AF65-F5344CB8AC3E}">
        <p14:creationId xmlns:p14="http://schemas.microsoft.com/office/powerpoint/2010/main" val="21274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00B96993-3E40-47E9-87BF-FB8DAAB82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7449" y="1405864"/>
            <a:ext cx="11097101" cy="4046271"/>
          </a:xfrm>
        </p:spPr>
        <p:txBody>
          <a:bodyPr vert="horz" lIns="0" tIns="0" rIns="0" bIns="0" rtlCol="0" anchor="t">
            <a:noAutofit/>
          </a:bodyPr>
          <a:lstStyle/>
          <a:p>
            <a:pPr lvl="3"/>
            <a:r>
              <a:rPr lang="nl-NL" dirty="0">
                <a:cs typeface="Tahoma"/>
              </a:rPr>
              <a:t>Wat is belangrijk voor de start?</a:t>
            </a:r>
          </a:p>
          <a:p>
            <a:endParaRPr lang="nl-NL" sz="1800" dirty="0"/>
          </a:p>
          <a:p>
            <a:r>
              <a:rPr lang="nl-NL" sz="1800" dirty="0"/>
              <a:t>Wat wordt de scope? Hele organisatie? Afdelingen?</a:t>
            </a:r>
            <a:endParaRPr lang="nl-NL" dirty="0"/>
          </a:p>
          <a:p>
            <a:r>
              <a:rPr lang="nl-NL" sz="1800" dirty="0"/>
              <a:t>Wie wil je de online vragenlijsten laten invullen?</a:t>
            </a:r>
          </a:p>
          <a:p>
            <a:r>
              <a:rPr lang="nl-NL" sz="1800" dirty="0"/>
              <a:t>Wie wil je mee laten doen aan de dialoogsessies?</a:t>
            </a:r>
          </a:p>
          <a:p>
            <a:r>
              <a:rPr lang="nl-NL" sz="1800" dirty="0"/>
              <a:t>Wie kunnen bijdragen aan de uitwerkingen?</a:t>
            </a:r>
          </a:p>
          <a:p>
            <a:r>
              <a:rPr lang="nl-NL" sz="1800" dirty="0"/>
              <a:t>Hoe en wat gaan we communiceren</a:t>
            </a:r>
          </a:p>
          <a:p>
            <a:endParaRPr lang="nl-NL" sz="1800" dirty="0"/>
          </a:p>
          <a:p>
            <a:pPr lvl="3"/>
            <a:endParaRPr lang="nl-NL" dirty="0">
              <a:solidFill>
                <a:schemeClr val="accent4"/>
              </a:solidFill>
              <a:ea typeface="Tahoma"/>
              <a:cs typeface="Tahoma"/>
            </a:endParaRP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BA6B29AE-AC68-4ED2-BE74-9D8270B1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Complete agressie-aanpak</a:t>
            </a:r>
          </a:p>
        </p:txBody>
      </p:sp>
    </p:spTree>
    <p:extLst>
      <p:ext uri="{BB962C8B-B14F-4D97-AF65-F5344CB8AC3E}">
        <p14:creationId xmlns:p14="http://schemas.microsoft.com/office/powerpoint/2010/main" val="16759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EC624E22-8D70-8B9C-309D-D5A46AAAF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sz="1800" dirty="0"/>
              <a:t>Opdrachtgever (MT)</a:t>
            </a:r>
          </a:p>
          <a:p>
            <a:r>
              <a:rPr lang="nl-NL" sz="1800" dirty="0"/>
              <a:t>Projectleider </a:t>
            </a:r>
          </a:p>
          <a:p>
            <a:r>
              <a:rPr lang="nl-NL" sz="1800" dirty="0"/>
              <a:t>Projectteam (NAMEN PROJECTTEAM)</a:t>
            </a:r>
          </a:p>
          <a:p>
            <a:r>
              <a:rPr lang="nl-NL" sz="1800" dirty="0"/>
              <a:t>Projectondersteuning </a:t>
            </a:r>
          </a:p>
          <a:p>
            <a:r>
              <a:rPr lang="nl-NL" sz="1800" dirty="0"/>
              <a:t>(Interne) communicatie</a:t>
            </a:r>
            <a:endParaRPr lang="nl-NL" sz="1800" dirty="0">
              <a:ea typeface="Tahoma"/>
              <a:cs typeface="Tahoma"/>
            </a:endParaRPr>
          </a:p>
          <a:p>
            <a:r>
              <a:rPr lang="nl-NL" sz="1800" dirty="0"/>
              <a:t>Projectoverleg </a:t>
            </a:r>
          </a:p>
          <a:p>
            <a:r>
              <a:rPr lang="nl-NL" sz="1800" dirty="0"/>
              <a:t>Uitwerken uitkomsten online vragenlijsten en dialoogsessies</a:t>
            </a:r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0B251F8-9DDC-3397-E803-5D652F29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27B289-B4E0-6019-EC3C-06EB00E5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projectorganisatie van de Complete agressie-aanpak </a:t>
            </a:r>
          </a:p>
        </p:txBody>
      </p:sp>
    </p:spTree>
    <p:extLst>
      <p:ext uri="{BB962C8B-B14F-4D97-AF65-F5344CB8AC3E}">
        <p14:creationId xmlns:p14="http://schemas.microsoft.com/office/powerpoint/2010/main" val="32750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4A7BF2-C591-8D59-DAB6-A09C6D6854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BD713-0D49-8864-991D-9B6B6E5A1B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2FCA5-5D8F-E076-2B2C-11EF68D05A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5ECF0C-A876-BC1B-712C-4CF8FBAAE7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DF6352-F84C-1111-28E2-E93EE95414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29201" y="840584"/>
            <a:ext cx="6373196" cy="4568982"/>
          </a:xfrm>
        </p:spPr>
        <p:txBody>
          <a:bodyPr/>
          <a:lstStyle/>
          <a:p>
            <a:endParaRPr lang="en-NL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863437-EA4E-9E87-EC72-6D977811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518" y="2000976"/>
            <a:ext cx="4212877" cy="1515979"/>
          </a:xfrm>
        </p:spPr>
        <p:txBody>
          <a:bodyPr/>
          <a:lstStyle/>
          <a:p>
            <a:r>
              <a:rPr lang="nl-NL" dirty="0"/>
              <a:t>De Complete agressie-aanpak</a:t>
            </a:r>
            <a:endParaRPr lang="en-NL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5E40E5-20BC-6C33-03E7-6B6A2CFC6F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25094" y="3620389"/>
            <a:ext cx="4669555" cy="565150"/>
          </a:xfrm>
        </p:spPr>
        <p:txBody>
          <a:bodyPr/>
          <a:lstStyle/>
          <a:p>
            <a:r>
              <a:rPr lang="nl-NL" dirty="0"/>
              <a:t>Vragen/opmerkingen?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4318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EC624E22-8D70-8B9C-309D-D5A46AAAF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>
                <a:solidFill>
                  <a:srgbClr val="16145F"/>
                </a:solidFill>
              </a:rPr>
              <a:t>Publicatiedatum: juni 2024</a:t>
            </a:r>
          </a:p>
          <a:p>
            <a:pPr marL="0" indent="0">
              <a:buNone/>
            </a:pPr>
            <a:endParaRPr lang="nl-NL" sz="1800" dirty="0">
              <a:solidFill>
                <a:srgbClr val="16145F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16145F"/>
                </a:solidFill>
              </a:rPr>
              <a:t>Deze uitgave maakt onderdeel uit van de Complete agressie-aanpak en is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16145F"/>
                </a:solidFill>
              </a:rPr>
              <a:t>ontwikkeld door Sociaal Werk werkt! in samenwerking met Bureau Dinsdag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16145F"/>
                </a:solidFill>
              </a:rPr>
              <a:t>en professionals uit het werkveld.</a:t>
            </a:r>
            <a:br>
              <a:rPr lang="nl-NL" sz="1800" dirty="0">
                <a:solidFill>
                  <a:srgbClr val="16145F"/>
                </a:solidFill>
              </a:rPr>
            </a:br>
            <a:endParaRPr lang="nl-NL" sz="1800" dirty="0">
              <a:solidFill>
                <a:srgbClr val="16145F"/>
              </a:solidFill>
            </a:endParaRPr>
          </a:p>
          <a:p>
            <a:pPr marL="0" indent="0">
              <a:buNone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www.sociaal</a:t>
            </a:r>
            <a:r>
              <a:rPr lang="nl-NL" sz="1800" dirty="0">
                <a:solidFill>
                  <a:schemeClr val="accent1"/>
                </a:solidFill>
                <a:latin typeface="Tahoma"/>
                <a:ea typeface="+mj-ea"/>
                <a:cs typeface="+mj-cs"/>
              </a:rPr>
              <a:t>werk-werkt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.nl</a:t>
            </a:r>
            <a:endParaRPr lang="nl-NL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rgbClr val="16145F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rgbClr val="16145F"/>
              </a:solidFill>
            </a:endParaRP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0B251F8-9DDC-3397-E803-5D652F29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27B289-B4E0-6019-EC3C-06EB00E5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Colofon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982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741FBE6-54CF-48A4-AEBA-22D434FE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B8BF1AE-3EF8-42BA-B220-D9122813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pic>
        <p:nvPicPr>
          <p:cNvPr id="13" name="Tijdelijke aanduiding voor afbeelding 40">
            <a:extLst>
              <a:ext uri="{FF2B5EF4-FFF2-40B4-BE49-F238E27FC236}">
                <a16:creationId xmlns:a16="http://schemas.microsoft.com/office/drawing/2014/main" id="{600E2720-7870-46DB-AAAA-252A3711308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r="23211"/>
          <a:stretch/>
        </p:blipFill>
        <p:spPr>
          <a:xfrm>
            <a:off x="561975" y="520700"/>
            <a:ext cx="4125913" cy="5127625"/>
          </a:xfrm>
        </p:spPr>
      </p:pic>
      <p:sp>
        <p:nvSpPr>
          <p:cNvPr id="2" name="Tijdelijke aanduiding voor tekst 7">
            <a:extLst>
              <a:ext uri="{FF2B5EF4-FFF2-40B4-BE49-F238E27FC236}">
                <a16:creationId xmlns:a16="http://schemas.microsoft.com/office/drawing/2014/main" id="{42098BFF-3E4F-4B4F-C17A-F79DA2203FA4}"/>
              </a:ext>
            </a:extLst>
          </p:cNvPr>
          <p:cNvSpPr txBox="1">
            <a:spLocks/>
          </p:cNvSpPr>
          <p:nvPr/>
        </p:nvSpPr>
        <p:spPr>
          <a:xfrm>
            <a:off x="5121514" y="1769645"/>
            <a:ext cx="6252689" cy="3604739"/>
          </a:xfrm>
          <a:prstGeom prst="rect">
            <a:avLst/>
          </a:prstGeom>
        </p:spPr>
        <p:txBody>
          <a:bodyPr/>
          <a:lstStyle>
            <a:lvl1pPr marL="263525" indent="-263525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33400" indent="-269875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Tx/>
              <a:buBlip>
                <a:blip r:embed="rId5"/>
              </a:buBlip>
              <a:defRPr sz="160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kern="1200" cap="none" spc="30" baseline="0">
                <a:solidFill>
                  <a:schemeClr val="accent2"/>
                </a:solidFill>
                <a:latin typeface="+mn-lt"/>
                <a:ea typeface="+mn-ea"/>
                <a:cs typeface="Tahoma" panose="020B0604030504040204" pitchFamily="34" charset="0"/>
              </a:defRPr>
            </a:lvl4pPr>
            <a:lvl5pPr marL="263525" indent="-263525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  <a:defRPr sz="160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538163" indent="-2746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lphaLcPeriod"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Tx/>
              <a:buBlip>
                <a:blip r:embed="rId4"/>
              </a:buBlip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Complete agressie-aanpak</a:t>
            </a:r>
          </a:p>
          <a:p>
            <a:r>
              <a:rPr lang="nl-NL" sz="1800" dirty="0"/>
              <a:t>Bespreken uitkomsten Startscan Veilig werken</a:t>
            </a:r>
          </a:p>
          <a:p>
            <a:r>
              <a:rPr lang="nl-NL" sz="1800" dirty="0"/>
              <a:t>Interne sociale veiligheid</a:t>
            </a:r>
          </a:p>
          <a:p>
            <a:r>
              <a:rPr lang="nl-NL" sz="1800" dirty="0"/>
              <a:t>Hoe gaan we verder met de Complete agressie-aanpak?</a:t>
            </a:r>
          </a:p>
        </p:txBody>
      </p:sp>
    </p:spTree>
    <p:extLst>
      <p:ext uri="{BB962C8B-B14F-4D97-AF65-F5344CB8AC3E}">
        <p14:creationId xmlns:p14="http://schemas.microsoft.com/office/powerpoint/2010/main" val="24206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FBC7303B-F5B1-67EB-0D32-84F5E9D89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63" y="815779"/>
            <a:ext cx="9847874" cy="5348627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741FBE6-54CF-48A4-AEBA-22D434FE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B8BF1AE-3EF8-42BA-B220-D9122813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9" y="446350"/>
            <a:ext cx="6445069" cy="738859"/>
          </a:xfrm>
        </p:spPr>
        <p:txBody>
          <a:bodyPr/>
          <a:lstStyle/>
          <a:p>
            <a:r>
              <a:rPr lang="nl-NL" dirty="0">
                <a:ea typeface="Tahoma"/>
                <a:cs typeface="Tahoma"/>
              </a:rPr>
              <a:t>De Complete agressie-aanpak</a:t>
            </a:r>
          </a:p>
        </p:txBody>
      </p:sp>
    </p:spTree>
    <p:extLst>
      <p:ext uri="{BB962C8B-B14F-4D97-AF65-F5344CB8AC3E}">
        <p14:creationId xmlns:p14="http://schemas.microsoft.com/office/powerpoint/2010/main" val="413276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14">
            <a:extLst>
              <a:ext uri="{FF2B5EF4-FFF2-40B4-BE49-F238E27FC236}">
                <a16:creationId xmlns:a16="http://schemas.microsoft.com/office/drawing/2014/main" id="{3D483C39-8AE8-036D-05CB-8D78CF82D998}"/>
              </a:ext>
            </a:extLst>
          </p:cNvPr>
          <p:cNvCxnSpPr>
            <a:cxnSpLocks/>
          </p:cNvCxnSpPr>
          <p:nvPr/>
        </p:nvCxnSpPr>
        <p:spPr>
          <a:xfrm flipH="1">
            <a:off x="9819884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9" name="Rechte verbindingslijn 14">
            <a:extLst>
              <a:ext uri="{FF2B5EF4-FFF2-40B4-BE49-F238E27FC236}">
                <a16:creationId xmlns:a16="http://schemas.microsoft.com/office/drawing/2014/main" id="{55904D24-3309-F260-2CFD-4CCA50F0C364}"/>
              </a:ext>
            </a:extLst>
          </p:cNvPr>
          <p:cNvCxnSpPr>
            <a:cxnSpLocks/>
          </p:cNvCxnSpPr>
          <p:nvPr/>
        </p:nvCxnSpPr>
        <p:spPr>
          <a:xfrm flipH="1">
            <a:off x="7828873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20" name="Rechte verbindingslijn 14">
            <a:extLst>
              <a:ext uri="{FF2B5EF4-FFF2-40B4-BE49-F238E27FC236}">
                <a16:creationId xmlns:a16="http://schemas.microsoft.com/office/drawing/2014/main" id="{1F539CDB-1012-C227-398B-B33C45B049F7}"/>
              </a:ext>
            </a:extLst>
          </p:cNvPr>
          <p:cNvCxnSpPr>
            <a:cxnSpLocks/>
          </p:cNvCxnSpPr>
          <p:nvPr/>
        </p:nvCxnSpPr>
        <p:spPr>
          <a:xfrm flipH="1">
            <a:off x="5832729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8" name="Rechte verbindingslijn 14">
            <a:extLst>
              <a:ext uri="{FF2B5EF4-FFF2-40B4-BE49-F238E27FC236}">
                <a16:creationId xmlns:a16="http://schemas.microsoft.com/office/drawing/2014/main" id="{EC20F88D-49F5-81C9-1477-F0329077ED64}"/>
              </a:ext>
            </a:extLst>
          </p:cNvPr>
          <p:cNvCxnSpPr>
            <a:cxnSpLocks/>
          </p:cNvCxnSpPr>
          <p:nvPr/>
        </p:nvCxnSpPr>
        <p:spPr>
          <a:xfrm flipH="1">
            <a:off x="3836585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6" name="Rechte verbindingslijn 14">
            <a:extLst>
              <a:ext uri="{FF2B5EF4-FFF2-40B4-BE49-F238E27FC236}">
                <a16:creationId xmlns:a16="http://schemas.microsoft.com/office/drawing/2014/main" id="{7D8C85F9-832A-05E0-B05C-DC93408EDC72}"/>
              </a:ext>
            </a:extLst>
          </p:cNvPr>
          <p:cNvCxnSpPr>
            <a:cxnSpLocks/>
          </p:cNvCxnSpPr>
          <p:nvPr/>
        </p:nvCxnSpPr>
        <p:spPr>
          <a:xfrm flipH="1">
            <a:off x="1840441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4" name="Rechte verbindingslijn 137">
            <a:extLst>
              <a:ext uri="{FF2B5EF4-FFF2-40B4-BE49-F238E27FC236}">
                <a16:creationId xmlns:a16="http://schemas.microsoft.com/office/drawing/2014/main" id="{8FD7CF4C-8149-DDD7-5046-7003443B6D06}"/>
              </a:ext>
            </a:extLst>
          </p:cNvPr>
          <p:cNvCxnSpPr>
            <a:cxnSpLocks/>
          </p:cNvCxnSpPr>
          <p:nvPr/>
        </p:nvCxnSpPr>
        <p:spPr>
          <a:xfrm flipH="1">
            <a:off x="8756054" y="3105755"/>
            <a:ext cx="892212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741FBE6-54CF-48A4-AEBA-22D434FE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grpSp>
        <p:nvGrpSpPr>
          <p:cNvPr id="4" name="Group 72">
            <a:extLst>
              <a:ext uri="{FF2B5EF4-FFF2-40B4-BE49-F238E27FC236}">
                <a16:creationId xmlns:a16="http://schemas.microsoft.com/office/drawing/2014/main" id="{051C725A-4A39-47AE-B1DD-7BF9AA50A3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478163" y="-536466"/>
            <a:ext cx="1713838" cy="425020"/>
            <a:chOff x="3024" y="1396"/>
            <a:chExt cx="2242" cy="556"/>
          </a:xfrm>
        </p:grpSpPr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C5A01B34-2739-43A0-B8BD-276DD261D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4" y="1499"/>
              <a:ext cx="574" cy="350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35D9671B-FCC1-436D-8FBE-1ABF34FE5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2" y="1396"/>
              <a:ext cx="393" cy="556"/>
            </a:xfrm>
            <a:custGeom>
              <a:avLst/>
              <a:gdLst>
                <a:gd name="T0" fmla="*/ 4 w 165"/>
                <a:gd name="T1" fmla="*/ 78 h 233"/>
                <a:gd name="T2" fmla="*/ 0 w 165"/>
                <a:gd name="T3" fmla="*/ 105 h 233"/>
                <a:gd name="T4" fmla="*/ 57 w 165"/>
                <a:gd name="T5" fmla="*/ 208 h 233"/>
                <a:gd name="T6" fmla="*/ 155 w 165"/>
                <a:gd name="T7" fmla="*/ 80 h 233"/>
                <a:gd name="T8" fmla="*/ 157 w 165"/>
                <a:gd name="T9" fmla="*/ 73 h 233"/>
                <a:gd name="T10" fmla="*/ 82 w 165"/>
                <a:gd name="T11" fmla="*/ 18 h 233"/>
                <a:gd name="T12" fmla="*/ 4 w 165"/>
                <a:gd name="T13" fmla="*/ 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33">
                  <a:moveTo>
                    <a:pt x="4" y="78"/>
                  </a:moveTo>
                  <a:cubicBezTo>
                    <a:pt x="1" y="88"/>
                    <a:pt x="0" y="97"/>
                    <a:pt x="0" y="105"/>
                  </a:cubicBezTo>
                  <a:cubicBezTo>
                    <a:pt x="0" y="130"/>
                    <a:pt x="21" y="182"/>
                    <a:pt x="57" y="208"/>
                  </a:cubicBezTo>
                  <a:cubicBezTo>
                    <a:pt x="93" y="233"/>
                    <a:pt x="148" y="93"/>
                    <a:pt x="155" y="80"/>
                  </a:cubicBezTo>
                  <a:cubicBezTo>
                    <a:pt x="156" y="78"/>
                    <a:pt x="157" y="75"/>
                    <a:pt x="157" y="73"/>
                  </a:cubicBezTo>
                  <a:cubicBezTo>
                    <a:pt x="165" y="46"/>
                    <a:pt x="152" y="0"/>
                    <a:pt x="82" y="18"/>
                  </a:cubicBezTo>
                  <a:cubicBezTo>
                    <a:pt x="28" y="32"/>
                    <a:pt x="10" y="56"/>
                    <a:pt x="4" y="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772F3AFF-3A64-44AD-8C6F-7843775E17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1469"/>
              <a:ext cx="500" cy="472"/>
            </a:xfrm>
            <a:custGeom>
              <a:avLst/>
              <a:gdLst>
                <a:gd name="T0" fmla="*/ 179 w 210"/>
                <a:gd name="T1" fmla="*/ 30 h 198"/>
                <a:gd name="T2" fmla="*/ 156 w 210"/>
                <a:gd name="T3" fmla="*/ 15 h 198"/>
                <a:gd name="T4" fmla="*/ 39 w 210"/>
                <a:gd name="T5" fmla="*/ 21 h 198"/>
                <a:gd name="T6" fmla="*/ 111 w 210"/>
                <a:gd name="T7" fmla="*/ 165 h 198"/>
                <a:gd name="T8" fmla="*/ 117 w 210"/>
                <a:gd name="T9" fmla="*/ 171 h 198"/>
                <a:gd name="T10" fmla="*/ 199 w 210"/>
                <a:gd name="T11" fmla="*/ 126 h 198"/>
                <a:gd name="T12" fmla="*/ 179 w 210"/>
                <a:gd name="T1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98">
                  <a:moveTo>
                    <a:pt x="179" y="30"/>
                  </a:moveTo>
                  <a:cubicBezTo>
                    <a:pt x="172" y="23"/>
                    <a:pt x="163" y="19"/>
                    <a:pt x="156" y="15"/>
                  </a:cubicBezTo>
                  <a:cubicBezTo>
                    <a:pt x="133" y="4"/>
                    <a:pt x="78" y="0"/>
                    <a:pt x="39" y="21"/>
                  </a:cubicBezTo>
                  <a:cubicBezTo>
                    <a:pt x="0" y="42"/>
                    <a:pt x="102" y="153"/>
                    <a:pt x="111" y="165"/>
                  </a:cubicBezTo>
                  <a:cubicBezTo>
                    <a:pt x="113" y="167"/>
                    <a:pt x="115" y="169"/>
                    <a:pt x="117" y="171"/>
                  </a:cubicBezTo>
                  <a:cubicBezTo>
                    <a:pt x="137" y="189"/>
                    <a:pt x="184" y="198"/>
                    <a:pt x="199" y="126"/>
                  </a:cubicBezTo>
                  <a:cubicBezTo>
                    <a:pt x="210" y="73"/>
                    <a:pt x="196" y="45"/>
                    <a:pt x="179" y="3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5A6FE3DA-A761-4338-B623-77F5815BF6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4" y="1396"/>
              <a:ext cx="502" cy="486"/>
            </a:xfrm>
            <a:custGeom>
              <a:avLst/>
              <a:gdLst>
                <a:gd name="T0" fmla="*/ 167 w 211"/>
                <a:gd name="T1" fmla="*/ 179 h 204"/>
                <a:gd name="T2" fmla="*/ 185 w 211"/>
                <a:gd name="T3" fmla="*/ 158 h 204"/>
                <a:gd name="T4" fmla="*/ 195 w 211"/>
                <a:gd name="T5" fmla="*/ 41 h 204"/>
                <a:gd name="T6" fmla="*/ 43 w 211"/>
                <a:gd name="T7" fmla="*/ 93 h 204"/>
                <a:gd name="T8" fmla="*/ 37 w 211"/>
                <a:gd name="T9" fmla="*/ 98 h 204"/>
                <a:gd name="T10" fmla="*/ 69 w 211"/>
                <a:gd name="T11" fmla="*/ 185 h 204"/>
                <a:gd name="T12" fmla="*/ 167 w 211"/>
                <a:gd name="T13" fmla="*/ 17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04">
                  <a:moveTo>
                    <a:pt x="167" y="179"/>
                  </a:moveTo>
                  <a:cubicBezTo>
                    <a:pt x="175" y="173"/>
                    <a:pt x="181" y="165"/>
                    <a:pt x="185" y="158"/>
                  </a:cubicBezTo>
                  <a:cubicBezTo>
                    <a:pt x="199" y="137"/>
                    <a:pt x="211" y="83"/>
                    <a:pt x="195" y="41"/>
                  </a:cubicBezTo>
                  <a:cubicBezTo>
                    <a:pt x="180" y="0"/>
                    <a:pt x="56" y="86"/>
                    <a:pt x="43" y="93"/>
                  </a:cubicBezTo>
                  <a:cubicBezTo>
                    <a:pt x="41" y="94"/>
                    <a:pt x="39" y="96"/>
                    <a:pt x="37" y="98"/>
                  </a:cubicBezTo>
                  <a:cubicBezTo>
                    <a:pt x="15" y="115"/>
                    <a:pt x="0" y="160"/>
                    <a:pt x="69" y="185"/>
                  </a:cubicBezTo>
                  <a:cubicBezTo>
                    <a:pt x="121" y="204"/>
                    <a:pt x="149" y="194"/>
                    <a:pt x="167" y="1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79" name="TextBox 62">
            <a:extLst>
              <a:ext uri="{FF2B5EF4-FFF2-40B4-BE49-F238E27FC236}">
                <a16:creationId xmlns:a16="http://schemas.microsoft.com/office/drawing/2014/main" id="{D9A9B5FD-17C4-4A9A-A7F1-802898F9B0E9}"/>
              </a:ext>
            </a:extLst>
          </p:cNvPr>
          <p:cNvSpPr txBox="1"/>
          <p:nvPr/>
        </p:nvSpPr>
        <p:spPr>
          <a:xfrm>
            <a:off x="472483" y="3896211"/>
            <a:ext cx="2063085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Doe de Startscan Veilig werken</a:t>
            </a:r>
          </a:p>
        </p:txBody>
      </p:sp>
      <p:sp>
        <p:nvSpPr>
          <p:cNvPr id="139" name="Freeform 73">
            <a:extLst>
              <a:ext uri="{FF2B5EF4-FFF2-40B4-BE49-F238E27FC236}">
                <a16:creationId xmlns:a16="http://schemas.microsoft.com/office/drawing/2014/main" id="{EBCCCF38-2129-4FF7-B1F9-DE3BBE346BC7}"/>
              </a:ext>
            </a:extLst>
          </p:cNvPr>
          <p:cNvSpPr>
            <a:spLocks/>
          </p:cNvSpPr>
          <p:nvPr userDrawn="1"/>
        </p:nvSpPr>
        <p:spPr bwMode="auto">
          <a:xfrm>
            <a:off x="409241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0" name="Titel 4">
            <a:extLst>
              <a:ext uri="{FF2B5EF4-FFF2-40B4-BE49-F238E27FC236}">
                <a16:creationId xmlns:a16="http://schemas.microsoft.com/office/drawing/2014/main" id="{749CA423-1EBF-4412-B78C-FFCB9DA31809}"/>
              </a:ext>
            </a:extLst>
          </p:cNvPr>
          <p:cNvSpPr txBox="1">
            <a:spLocks/>
          </p:cNvSpPr>
          <p:nvPr/>
        </p:nvSpPr>
        <p:spPr>
          <a:xfrm>
            <a:off x="476184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1</a:t>
            </a:r>
          </a:p>
        </p:txBody>
      </p:sp>
      <p:sp>
        <p:nvSpPr>
          <p:cNvPr id="142" name="Freeform 73">
            <a:extLst>
              <a:ext uri="{FF2B5EF4-FFF2-40B4-BE49-F238E27FC236}">
                <a16:creationId xmlns:a16="http://schemas.microsoft.com/office/drawing/2014/main" id="{3E6537F4-0C4E-4B96-89CD-DF5B4000B9D8}"/>
              </a:ext>
            </a:extLst>
          </p:cNvPr>
          <p:cNvSpPr>
            <a:spLocks/>
          </p:cNvSpPr>
          <p:nvPr/>
        </p:nvSpPr>
        <p:spPr bwMode="auto">
          <a:xfrm>
            <a:off x="2405385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3" name="Titel 4">
            <a:extLst>
              <a:ext uri="{FF2B5EF4-FFF2-40B4-BE49-F238E27FC236}">
                <a16:creationId xmlns:a16="http://schemas.microsoft.com/office/drawing/2014/main" id="{F9B46A2C-E6AA-4AA2-8CC1-EE8A6C4FB7F8}"/>
              </a:ext>
            </a:extLst>
          </p:cNvPr>
          <p:cNvSpPr txBox="1">
            <a:spLocks/>
          </p:cNvSpPr>
          <p:nvPr/>
        </p:nvSpPr>
        <p:spPr>
          <a:xfrm>
            <a:off x="2472328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2</a:t>
            </a:r>
          </a:p>
        </p:txBody>
      </p:sp>
      <p:sp>
        <p:nvSpPr>
          <p:cNvPr id="145" name="Freeform 73">
            <a:extLst>
              <a:ext uri="{FF2B5EF4-FFF2-40B4-BE49-F238E27FC236}">
                <a16:creationId xmlns:a16="http://schemas.microsoft.com/office/drawing/2014/main" id="{48AC41C1-CFE3-4137-8123-0177AEA8FE4B}"/>
              </a:ext>
            </a:extLst>
          </p:cNvPr>
          <p:cNvSpPr>
            <a:spLocks/>
          </p:cNvSpPr>
          <p:nvPr userDrawn="1"/>
        </p:nvSpPr>
        <p:spPr bwMode="auto">
          <a:xfrm>
            <a:off x="4401529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rgbClr val="1614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6" name="Titel 4">
            <a:extLst>
              <a:ext uri="{FF2B5EF4-FFF2-40B4-BE49-F238E27FC236}">
                <a16:creationId xmlns:a16="http://schemas.microsoft.com/office/drawing/2014/main" id="{3046BA65-F190-4B75-90EA-17EC3A3D6001}"/>
              </a:ext>
            </a:extLst>
          </p:cNvPr>
          <p:cNvSpPr txBox="1">
            <a:spLocks/>
          </p:cNvSpPr>
          <p:nvPr/>
        </p:nvSpPr>
        <p:spPr>
          <a:xfrm>
            <a:off x="4468472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r>
              <a:rPr lang="nl-NL" sz="1600" b="1" dirty="0">
                <a:solidFill>
                  <a:schemeClr val="bg1"/>
                </a:solidFill>
                <a:latin typeface="Tahoma"/>
              </a:rPr>
              <a:t>Stap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3</a:t>
            </a:r>
          </a:p>
        </p:txBody>
      </p:sp>
      <p:sp>
        <p:nvSpPr>
          <p:cNvPr id="148" name="Freeform 73">
            <a:extLst>
              <a:ext uri="{FF2B5EF4-FFF2-40B4-BE49-F238E27FC236}">
                <a16:creationId xmlns:a16="http://schemas.microsoft.com/office/drawing/2014/main" id="{4B1D9B00-36E9-48A8-9B42-3F196038924A}"/>
              </a:ext>
            </a:extLst>
          </p:cNvPr>
          <p:cNvSpPr>
            <a:spLocks/>
          </p:cNvSpPr>
          <p:nvPr userDrawn="1"/>
        </p:nvSpPr>
        <p:spPr bwMode="auto">
          <a:xfrm>
            <a:off x="6397673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9" name="Titel 4">
            <a:extLst>
              <a:ext uri="{FF2B5EF4-FFF2-40B4-BE49-F238E27FC236}">
                <a16:creationId xmlns:a16="http://schemas.microsoft.com/office/drawing/2014/main" id="{3BFBF2D3-72E8-4A13-9618-96C1DECEA64C}"/>
              </a:ext>
            </a:extLst>
          </p:cNvPr>
          <p:cNvSpPr txBox="1">
            <a:spLocks/>
          </p:cNvSpPr>
          <p:nvPr/>
        </p:nvSpPr>
        <p:spPr>
          <a:xfrm>
            <a:off x="6464616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4</a:t>
            </a:r>
          </a:p>
        </p:txBody>
      </p:sp>
      <p:sp>
        <p:nvSpPr>
          <p:cNvPr id="151" name="Freeform 73">
            <a:extLst>
              <a:ext uri="{FF2B5EF4-FFF2-40B4-BE49-F238E27FC236}">
                <a16:creationId xmlns:a16="http://schemas.microsoft.com/office/drawing/2014/main" id="{54502F14-00D6-4A2C-90AB-95B653B36E7D}"/>
              </a:ext>
            </a:extLst>
          </p:cNvPr>
          <p:cNvSpPr>
            <a:spLocks/>
          </p:cNvSpPr>
          <p:nvPr userDrawn="1"/>
        </p:nvSpPr>
        <p:spPr bwMode="auto">
          <a:xfrm>
            <a:off x="8393817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rgbClr val="1614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2" name="Titel 4">
            <a:extLst>
              <a:ext uri="{FF2B5EF4-FFF2-40B4-BE49-F238E27FC236}">
                <a16:creationId xmlns:a16="http://schemas.microsoft.com/office/drawing/2014/main" id="{18C1B7BD-480E-402C-98E0-CD8097DD6D51}"/>
              </a:ext>
            </a:extLst>
          </p:cNvPr>
          <p:cNvSpPr txBox="1">
            <a:spLocks/>
          </p:cNvSpPr>
          <p:nvPr/>
        </p:nvSpPr>
        <p:spPr>
          <a:xfrm>
            <a:off x="8460760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5</a:t>
            </a:r>
          </a:p>
        </p:txBody>
      </p:sp>
      <p:sp>
        <p:nvSpPr>
          <p:cNvPr id="12" name="Freeform 73">
            <a:extLst>
              <a:ext uri="{FF2B5EF4-FFF2-40B4-BE49-F238E27FC236}">
                <a16:creationId xmlns:a16="http://schemas.microsoft.com/office/drawing/2014/main" id="{9A54BAE5-E493-8134-3C2E-668F273528E8}"/>
              </a:ext>
            </a:extLst>
          </p:cNvPr>
          <p:cNvSpPr>
            <a:spLocks/>
          </p:cNvSpPr>
          <p:nvPr userDrawn="1"/>
        </p:nvSpPr>
        <p:spPr bwMode="auto">
          <a:xfrm>
            <a:off x="10389959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83924F6-55DE-ECB6-7E4B-3355916BFDCE}"/>
              </a:ext>
            </a:extLst>
          </p:cNvPr>
          <p:cNvSpPr txBox="1">
            <a:spLocks/>
          </p:cNvSpPr>
          <p:nvPr/>
        </p:nvSpPr>
        <p:spPr>
          <a:xfrm>
            <a:off x="10456902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lang="nl-NL" sz="1600" b="1" dirty="0">
                <a:solidFill>
                  <a:prstClr val="white"/>
                </a:solidFill>
                <a:latin typeface="Tahoma"/>
              </a:rPr>
              <a:t>6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24" name="TextBox 62">
            <a:extLst>
              <a:ext uri="{FF2B5EF4-FFF2-40B4-BE49-F238E27FC236}">
                <a16:creationId xmlns:a16="http://schemas.microsoft.com/office/drawing/2014/main" id="{D8357CDB-1456-69F2-DCD7-CF5C32B1EAD0}"/>
              </a:ext>
            </a:extLst>
          </p:cNvPr>
          <p:cNvSpPr txBox="1"/>
          <p:nvPr/>
        </p:nvSpPr>
        <p:spPr>
          <a:xfrm>
            <a:off x="2401701" y="3896211"/>
            <a:ext cx="206308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Vorm een projectteam, maak een planning en werkafspraken</a:t>
            </a:r>
          </a:p>
        </p:txBody>
      </p:sp>
      <p:sp>
        <p:nvSpPr>
          <p:cNvPr id="25" name="TextBox 62">
            <a:extLst>
              <a:ext uri="{FF2B5EF4-FFF2-40B4-BE49-F238E27FC236}">
                <a16:creationId xmlns:a16="http://schemas.microsoft.com/office/drawing/2014/main" id="{5EBB9BDA-0A61-DD29-BCE1-75025A2DBA6C}"/>
              </a:ext>
            </a:extLst>
          </p:cNvPr>
          <p:cNvSpPr txBox="1"/>
          <p:nvPr/>
        </p:nvSpPr>
        <p:spPr>
          <a:xfrm>
            <a:off x="4423385" y="3896211"/>
            <a:ext cx="206308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Aan de slag met de vier pijlers van de Complete agressie-aanpak</a:t>
            </a:r>
          </a:p>
        </p:txBody>
      </p:sp>
      <p:sp>
        <p:nvSpPr>
          <p:cNvPr id="26" name="TextBox 62">
            <a:extLst>
              <a:ext uri="{FF2B5EF4-FFF2-40B4-BE49-F238E27FC236}">
                <a16:creationId xmlns:a16="http://schemas.microsoft.com/office/drawing/2014/main" id="{68A1493A-CC9D-A990-94F4-E2210B42CE5B}"/>
              </a:ext>
            </a:extLst>
          </p:cNvPr>
          <p:cNvSpPr txBox="1"/>
          <p:nvPr/>
        </p:nvSpPr>
        <p:spPr>
          <a:xfrm>
            <a:off x="6475891" y="3896211"/>
            <a:ext cx="2063085" cy="14219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Verwerk de werkafspraken in beleid en protocol en communiceer deze binnen de organisatie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3F0CDF8D-2C9A-5FD1-8A69-CC9E7B3324F7}"/>
              </a:ext>
            </a:extLst>
          </p:cNvPr>
          <p:cNvSpPr txBox="1"/>
          <p:nvPr/>
        </p:nvSpPr>
        <p:spPr>
          <a:xfrm>
            <a:off x="8477027" y="3896211"/>
            <a:ext cx="2063085" cy="31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Training &amp; leren</a:t>
            </a:r>
          </a:p>
        </p:txBody>
      </p:sp>
      <p:sp>
        <p:nvSpPr>
          <p:cNvPr id="28" name="TextBox 62">
            <a:extLst>
              <a:ext uri="{FF2B5EF4-FFF2-40B4-BE49-F238E27FC236}">
                <a16:creationId xmlns:a16="http://schemas.microsoft.com/office/drawing/2014/main" id="{CE6213B9-FFCB-EA68-8749-BE4DBC377F0A}"/>
              </a:ext>
            </a:extLst>
          </p:cNvPr>
          <p:cNvSpPr txBox="1"/>
          <p:nvPr/>
        </p:nvSpPr>
        <p:spPr>
          <a:xfrm>
            <a:off x="10478163" y="3896211"/>
            <a:ext cx="2063085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Evaluatie en bijsturing</a:t>
            </a:r>
          </a:p>
        </p:txBody>
      </p:sp>
      <p:sp>
        <p:nvSpPr>
          <p:cNvPr id="30" name="Titel 26">
            <a:extLst>
              <a:ext uri="{FF2B5EF4-FFF2-40B4-BE49-F238E27FC236}">
                <a16:creationId xmlns:a16="http://schemas.microsoft.com/office/drawing/2014/main" id="{3F215F35-EBE3-E09A-750F-A08D074084AB}"/>
              </a:ext>
            </a:extLst>
          </p:cNvPr>
          <p:cNvSpPr txBox="1">
            <a:spLocks/>
          </p:cNvSpPr>
          <p:nvPr/>
        </p:nvSpPr>
        <p:spPr>
          <a:xfrm>
            <a:off x="524487" y="51408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De stappen van de Complete agressie-aanpak </a:t>
            </a:r>
          </a:p>
        </p:txBody>
      </p:sp>
    </p:spTree>
    <p:extLst>
      <p:ext uri="{BB962C8B-B14F-4D97-AF65-F5344CB8AC3E}">
        <p14:creationId xmlns:p14="http://schemas.microsoft.com/office/powerpoint/2010/main" val="37692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CCA11A0-9E8D-449D-B6B3-C7EF7715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8922D5A-C71E-4F1E-B907-C089D7A1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727" y="514083"/>
            <a:ext cx="6803342" cy="738859"/>
          </a:xfrm>
        </p:spPr>
        <p:txBody>
          <a:bodyPr/>
          <a:lstStyle/>
          <a:p>
            <a:r>
              <a:rPr lang="nl-NL" dirty="0"/>
              <a:t>De Startscan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70089220-8632-4B89-A8D9-43C485E83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06998" y="1544364"/>
            <a:ext cx="3809679" cy="404752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r>
              <a:rPr lang="nl-NL" sz="2000" b="0" dirty="0"/>
              <a:t>Onderwerpen</a:t>
            </a:r>
          </a:p>
        </p:txBody>
      </p:sp>
      <p:pic>
        <p:nvPicPr>
          <p:cNvPr id="12" name="Tijdelijke aanduiding voor afbeelding 42">
            <a:extLst>
              <a:ext uri="{FF2B5EF4-FFF2-40B4-BE49-F238E27FC236}">
                <a16:creationId xmlns:a16="http://schemas.microsoft.com/office/drawing/2014/main" id="{81E75035-F48D-4B01-B0E9-A11891F3A0A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129" r="29399" b="-129"/>
          <a:stretch/>
        </p:blipFill>
        <p:spPr>
          <a:xfrm>
            <a:off x="561975" y="520700"/>
            <a:ext cx="4125913" cy="5127625"/>
          </a:xfr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8291718-7CB0-35AA-5215-8045A54AEAF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06999" y="2043586"/>
            <a:ext cx="6252689" cy="3604739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pPr marL="0" indent="0">
              <a:buNone/>
            </a:pPr>
            <a:r>
              <a:rPr lang="nl-NL" sz="1800" dirty="0"/>
              <a:t>Aard en omvang van agressie</a:t>
            </a:r>
            <a:endParaRPr lang="nl-NL" sz="1800" dirty="0">
              <a:ea typeface="Tahoma"/>
              <a:cs typeface="Tahoma"/>
            </a:endParaRPr>
          </a:p>
          <a:p>
            <a:pPr marL="0" indent="0">
              <a:buNone/>
            </a:pPr>
            <a:endParaRPr lang="nl-NL" sz="1800" b="1" dirty="0">
              <a:ea typeface="Tahoma"/>
              <a:cs typeface="Tahoma"/>
            </a:endParaRPr>
          </a:p>
          <a:p>
            <a:pPr marL="0" indent="0">
              <a:buNone/>
            </a:pPr>
            <a:r>
              <a:rPr lang="nl-NL" sz="1800" dirty="0"/>
              <a:t>Stellingen per pijler</a:t>
            </a:r>
            <a:endParaRPr lang="nl-NL" sz="1800" dirty="0">
              <a:ea typeface="Tahoma"/>
              <a:cs typeface="Tahoma"/>
            </a:endParaRPr>
          </a:p>
          <a:p>
            <a:r>
              <a:rPr lang="nl-NL" sz="1800" dirty="0"/>
              <a:t>Dienstverlening en veilig werken</a:t>
            </a:r>
            <a:endParaRPr lang="nl-NL" sz="1800" dirty="0">
              <a:ea typeface="Tahoma"/>
              <a:cs typeface="Tahoma"/>
            </a:endParaRPr>
          </a:p>
          <a:p>
            <a:r>
              <a:rPr lang="nl-NL" sz="1800" dirty="0"/>
              <a:t>Risico’s en preventie</a:t>
            </a:r>
            <a:endParaRPr lang="nl-NL" sz="1800" dirty="0">
              <a:ea typeface="Tahoma"/>
              <a:cs typeface="Tahoma"/>
            </a:endParaRPr>
          </a:p>
          <a:p>
            <a:r>
              <a:rPr lang="nl-NL" sz="1800" dirty="0"/>
              <a:t>De-escaleren en veilig handelen</a:t>
            </a:r>
            <a:endParaRPr lang="nl-NL" sz="1800" dirty="0">
              <a:ea typeface="Tahoma"/>
              <a:cs typeface="Tahoma"/>
            </a:endParaRPr>
          </a:p>
          <a:p>
            <a:r>
              <a:rPr lang="nl-NL" sz="1800" dirty="0"/>
              <a:t>Afhandeling en nazorg</a:t>
            </a:r>
            <a:endParaRPr lang="nl-NL" sz="1800" dirty="0">
              <a:ea typeface="Tahoma"/>
              <a:cs typeface="Tahoma"/>
            </a:endParaRP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5320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26">
            <a:extLst>
              <a:ext uri="{FF2B5EF4-FFF2-40B4-BE49-F238E27FC236}">
                <a16:creationId xmlns:a16="http://schemas.microsoft.com/office/drawing/2014/main" id="{1ADD23E6-E718-BF80-BD00-9C842F58365C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Uitkomsten startscan</a:t>
            </a:r>
            <a:br>
              <a:rPr lang="nl-NL" b="1" dirty="0"/>
            </a:br>
            <a:endParaRPr lang="nl-NL" sz="20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AE674C5-3233-035B-C6F2-B34F79BD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verticale tekst 4">
            <a:extLst>
              <a:ext uri="{FF2B5EF4-FFF2-40B4-BE49-F238E27FC236}">
                <a16:creationId xmlns:a16="http://schemas.microsoft.com/office/drawing/2014/main" id="{B0715676-957A-361F-A7F2-C330F0217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4487" y="877987"/>
            <a:ext cx="3559314" cy="217357"/>
          </a:xfrm>
        </p:spPr>
        <p:txBody>
          <a:bodyPr/>
          <a:lstStyle/>
          <a:p>
            <a:r>
              <a:rPr lang="nl-NL" sz="2000" b="0" dirty="0"/>
              <a:t>Respons doorlopen Startscan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AC33194-A482-B027-1EF7-BBE2E77D8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45807"/>
              </p:ext>
            </p:extLst>
          </p:nvPr>
        </p:nvGraphicFramePr>
        <p:xfrm>
          <a:off x="609725" y="1635523"/>
          <a:ext cx="8836628" cy="4318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8314">
                  <a:extLst>
                    <a:ext uri="{9D8B030D-6E8A-4147-A177-3AD203B41FA5}">
                      <a16:colId xmlns:a16="http://schemas.microsoft.com/office/drawing/2014/main" val="3362212525"/>
                    </a:ext>
                  </a:extLst>
                </a:gridCol>
                <a:gridCol w="4418314">
                  <a:extLst>
                    <a:ext uri="{9D8B030D-6E8A-4147-A177-3AD203B41FA5}">
                      <a16:colId xmlns:a16="http://schemas.microsoft.com/office/drawing/2014/main" val="1304264950"/>
                    </a:ext>
                  </a:extLst>
                </a:gridCol>
              </a:tblGrid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Doelgroep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 respondenten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7315"/>
                  </a:ext>
                </a:extLst>
              </a:tr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Sociaal werkers, vrijwilligers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457108"/>
                  </a:ext>
                </a:extLst>
              </a:tr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Secretariaat/backoffice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487378"/>
                  </a:ext>
                </a:extLst>
              </a:tr>
              <a:tr h="585222">
                <a:tc>
                  <a:txBody>
                    <a:bodyPr/>
                    <a:lstStyle/>
                    <a:p>
                      <a:r>
                        <a:rPr lang="nl-NL" dirty="0"/>
                        <a:t>HR-adviseur, Arbo-adviseur, kwaliteitsmedewerker, beleidsmedewerker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59126"/>
                  </a:ext>
                </a:extLst>
              </a:tr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Direct leidinggevende, teamleider, coördinator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662574"/>
                  </a:ext>
                </a:extLst>
              </a:tr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Directie, bestuurder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725350"/>
                  </a:ext>
                </a:extLst>
              </a:tr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Overige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54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1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sp>
        <p:nvSpPr>
          <p:cNvPr id="7" name="Titel 26">
            <a:extLst>
              <a:ext uri="{FF2B5EF4-FFF2-40B4-BE49-F238E27FC236}">
                <a16:creationId xmlns:a16="http://schemas.microsoft.com/office/drawing/2014/main" id="{486B6377-98FE-17C7-19DB-887EE901475F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Uitkomsten startscan</a:t>
            </a:r>
            <a:br>
              <a:rPr lang="nl-NL" b="1" dirty="0"/>
            </a:br>
            <a:r>
              <a:rPr lang="nl-NL" sz="2000" dirty="0">
                <a:solidFill>
                  <a:schemeClr val="accent2"/>
                </a:solidFill>
              </a:rPr>
              <a:t>Aard en omvang van agressie</a:t>
            </a:r>
            <a:endParaRPr lang="nl-NL" sz="20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E23E62D-F469-5B49-1798-B903B077A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92961"/>
              </p:ext>
            </p:extLst>
          </p:nvPr>
        </p:nvGraphicFramePr>
        <p:xfrm>
          <a:off x="537388" y="1348324"/>
          <a:ext cx="10687730" cy="3565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752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599405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5085573">
                  <a:extLst>
                    <a:ext uri="{9D8B030D-6E8A-4147-A177-3AD203B41FA5}">
                      <a16:colId xmlns:a16="http://schemas.microsoft.com/office/drawing/2014/main" val="2085851680"/>
                    </a:ext>
                  </a:extLst>
                </a:gridCol>
              </a:tblGrid>
              <a:tr h="608227">
                <a:tc>
                  <a:txBody>
                    <a:bodyPr/>
                    <a:lstStyle/>
                    <a:p>
                      <a:r>
                        <a:rPr lang="nl-NL" dirty="0"/>
                        <a:t>Vorm van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Frequentie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468690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Verbale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414061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Manipulatief gedrag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3924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Seksuele intimidatie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1985"/>
                  </a:ext>
                </a:extLst>
              </a:tr>
              <a:tr h="47690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Discriminatie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694075"/>
                  </a:ext>
                </a:extLst>
              </a:tr>
              <a:tr h="37881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Bedreiging met fysiek geweld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228535"/>
                  </a:ext>
                </a:extLst>
              </a:tr>
              <a:tr h="408106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Fysieke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823473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44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2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 dirty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326789"/>
              </p:ext>
            </p:extLst>
          </p:nvPr>
        </p:nvGraphicFramePr>
        <p:xfrm>
          <a:off x="537387" y="1693163"/>
          <a:ext cx="7574484" cy="3471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1983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2162501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</a:tblGrid>
              <a:tr h="637033">
                <a:tc>
                  <a:txBody>
                    <a:bodyPr/>
                    <a:lstStyle/>
                    <a:p>
                      <a:r>
                        <a:rPr lang="nl-NL" dirty="0"/>
                        <a:t>Collega’s met contact met inwoners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637033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voel me veilig tijdens mijn werk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Eens:</a:t>
                      </a:r>
                    </a:p>
                    <a:p>
                      <a:r>
                        <a:rPr lang="nl-NL" dirty="0"/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459176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voel me vaardig om mijn werk op een veilige manier te doen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Eens:</a:t>
                      </a:r>
                    </a:p>
                    <a:p>
                      <a:r>
                        <a:rPr lang="nl-NL" dirty="0"/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459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ben me bewust van de risico’s in mijn werk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Eens:</a:t>
                      </a:r>
                    </a:p>
                    <a:p>
                      <a:r>
                        <a:rPr lang="nl-NL" dirty="0"/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78644"/>
                  </a:ext>
                </a:extLst>
              </a:tr>
              <a:tr h="459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ben vaardig in het ombuigen van oplopende spanning in gesprekken en pas deze vaardigheden toe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Eens:</a:t>
                      </a:r>
                    </a:p>
                    <a:p>
                      <a:r>
                        <a:rPr lang="nl-NL" dirty="0"/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674142"/>
                  </a:ext>
                </a:extLst>
              </a:tr>
            </a:tbl>
          </a:graphicData>
        </a:graphic>
      </p:graphicFrame>
      <p:sp>
        <p:nvSpPr>
          <p:cNvPr id="7" name="Titel 26">
            <a:extLst>
              <a:ext uri="{FF2B5EF4-FFF2-40B4-BE49-F238E27FC236}">
                <a16:creationId xmlns:a16="http://schemas.microsoft.com/office/drawing/2014/main" id="{12D2AE78-8626-11B9-B891-D8F3FF168415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Uitkomsten startscan – collega’s met contact met inwoners</a:t>
            </a:r>
            <a:br>
              <a:rPr lang="nl-NL" b="1" dirty="0"/>
            </a:br>
            <a:r>
              <a:rPr lang="nl-NL" sz="2000" dirty="0">
                <a:solidFill>
                  <a:schemeClr val="accent2"/>
                </a:solidFill>
              </a:rPr>
              <a:t>Veilig en vaardig</a:t>
            </a:r>
            <a:endParaRPr lang="nl-NL" sz="20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308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CB Jeugdzorg werkt - template 2021">
  <a:themeElements>
    <a:clrScheme name="Aangepast 209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54C8E8"/>
      </a:accent1>
      <a:accent2>
        <a:srgbClr val="16145F"/>
      </a:accent2>
      <a:accent3>
        <a:srgbClr val="E11E27"/>
      </a:accent3>
      <a:accent4>
        <a:srgbClr val="464749"/>
      </a:accent4>
      <a:accent5>
        <a:srgbClr val="BFD430"/>
      </a:accent5>
      <a:accent6>
        <a:srgbClr val="A1A2A5"/>
      </a:accent6>
      <a:hlink>
        <a:srgbClr val="54C8E8"/>
      </a:hlink>
      <a:folHlink>
        <a:srgbClr val="54C8E8"/>
      </a:folHlink>
    </a:clrScheme>
    <a:fontScheme name="Aangepast 4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Aft>
            <a:spcPts val="12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CB Sociaal werk werkt - template 2021">
  <a:themeElements>
    <a:clrScheme name="Aangepast 210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E11E27"/>
      </a:accent1>
      <a:accent2>
        <a:srgbClr val="16145F"/>
      </a:accent2>
      <a:accent3>
        <a:srgbClr val="BFD430"/>
      </a:accent3>
      <a:accent4>
        <a:srgbClr val="464749"/>
      </a:accent4>
      <a:accent5>
        <a:srgbClr val="5AD1EC"/>
      </a:accent5>
      <a:accent6>
        <a:srgbClr val="A1A2A5"/>
      </a:accent6>
      <a:hlink>
        <a:srgbClr val="E11E27"/>
      </a:hlink>
      <a:folHlink>
        <a:srgbClr val="16145F"/>
      </a:folHlink>
    </a:clrScheme>
    <a:fontScheme name="Aangepast 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Aft>
            <a:spcPts val="12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C05B26A248EF42AF8BA20F6A38F1A5" ma:contentTypeVersion="15" ma:contentTypeDescription="Een nieuw document maken." ma:contentTypeScope="" ma:versionID="4d23c73f16390dfdfe1077b26586be3b">
  <xsd:schema xmlns:xsd="http://www.w3.org/2001/XMLSchema" xmlns:xs="http://www.w3.org/2001/XMLSchema" xmlns:p="http://schemas.microsoft.com/office/2006/metadata/properties" xmlns:ns2="173d13ba-921c-45cf-87ec-9e59d715bcca" xmlns:ns3="28162168-dd6b-4c27-9f66-2f7137b48f44" targetNamespace="http://schemas.microsoft.com/office/2006/metadata/properties" ma:root="true" ma:fieldsID="3720d79a5f3c5760ebeaaa2b0a8149e2" ns2:_="" ns3:_="">
    <xsd:import namespace="173d13ba-921c-45cf-87ec-9e59d715bcca"/>
    <xsd:import namespace="28162168-dd6b-4c27-9f66-2f7137b48f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d13ba-921c-45cf-87ec-9e59d715b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ba7fa6bc-dd67-4d1a-a14c-98aa03c1de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62168-dd6b-4c27-9f66-2f7137b48f4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cce5158-6013-45aa-9672-cdc03311f78f}" ma:internalName="TaxCatchAll" ma:showField="CatchAllData" ma:web="28162168-dd6b-4c27-9f66-2f7137b48f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3d13ba-921c-45cf-87ec-9e59d715bcca">
      <Terms xmlns="http://schemas.microsoft.com/office/infopath/2007/PartnerControls"/>
    </lcf76f155ced4ddcb4097134ff3c332f>
    <TaxCatchAll xmlns="28162168-dd6b-4c27-9f66-2f7137b48f44" xsi:nil="true"/>
  </documentManagement>
</p:properties>
</file>

<file path=customXml/itemProps1.xml><?xml version="1.0" encoding="utf-8"?>
<ds:datastoreItem xmlns:ds="http://schemas.openxmlformats.org/officeDocument/2006/customXml" ds:itemID="{650A1E79-0E4E-4F39-A02B-BECDA50C46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3d13ba-921c-45cf-87ec-9e59d715bcca"/>
    <ds:schemaRef ds:uri="28162168-dd6b-4c27-9f66-2f7137b48f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7CCE40-FD91-42F2-B500-1138207F44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8EACF-266F-4610-89F7-660B91448ECD}">
  <ds:schemaRefs>
    <ds:schemaRef ds:uri="http://schemas.microsoft.com/office/2006/documentManagement/types"/>
    <ds:schemaRef ds:uri="http://purl.org/dc/elements/1.1/"/>
    <ds:schemaRef ds:uri="28162168-dd6b-4c27-9f66-2f7137b48f44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173d13ba-921c-45cf-87ec-9e59d715bcc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3183</Words>
  <Application>Microsoft Office PowerPoint</Application>
  <PresentationFormat>Breedbeeld</PresentationFormat>
  <Paragraphs>739</Paragraphs>
  <Slides>24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3" baseType="lpstr">
      <vt:lpstr>Arial</vt:lpstr>
      <vt:lpstr>Calibri</vt:lpstr>
      <vt:lpstr>Myriad Pro</vt:lpstr>
      <vt:lpstr>Segoe UI Light</vt:lpstr>
      <vt:lpstr>Symbol</vt:lpstr>
      <vt:lpstr>Symbol,Sans-Serif</vt:lpstr>
      <vt:lpstr>Tahoma</vt:lpstr>
      <vt:lpstr>FCB Jeugdzorg werkt - template 2021</vt:lpstr>
      <vt:lpstr>FCB Sociaal werk werkt - template 2021</vt:lpstr>
      <vt:lpstr>PowerPointpresentatie Startscan Veilig werken</vt:lpstr>
      <vt:lpstr>Bespreking uitkomsten Startscan </vt:lpstr>
      <vt:lpstr>Wat gaan we doen?</vt:lpstr>
      <vt:lpstr>De Complete agressie-aanpak</vt:lpstr>
      <vt:lpstr>PowerPoint-presentatie</vt:lpstr>
      <vt:lpstr>De Startscan</vt:lpstr>
      <vt:lpstr>PowerPoint-presentatie</vt:lpstr>
      <vt:lpstr>PowerPoint-presentatie</vt:lpstr>
      <vt:lpstr>PowerPoint-presentatie</vt:lpstr>
      <vt:lpstr>Uitkomsten startscan Dienstverlening en veilig werken</vt:lpstr>
      <vt:lpstr>PowerPoint-presentatie</vt:lpstr>
      <vt:lpstr>PowerPoint-presentatie</vt:lpstr>
      <vt:lpstr>PowerPoint-presentatie</vt:lpstr>
      <vt:lpstr>De Complete agressie-aanpak &amp; Interne sociale veiligheid</vt:lpstr>
      <vt:lpstr>PowerPoint-presentatie</vt:lpstr>
      <vt:lpstr>PowerPoint-presentatie</vt:lpstr>
      <vt:lpstr>PowerPoint-presentatie</vt:lpstr>
      <vt:lpstr>Open vraag: Wat kan er worden verbeterd binnen onze organisatie op het gebied van interne sociale veiligheid op de werkvloer? </vt:lpstr>
      <vt:lpstr>De Complete agressie-aanpak</vt:lpstr>
      <vt:lpstr>PowerPoint-presentatie</vt:lpstr>
      <vt:lpstr>De Complete agressie-aanpak</vt:lpstr>
      <vt:lpstr>De projectorganisatie van de Complete agressie-aanpak </vt:lpstr>
      <vt:lpstr>De Complete agressie-aanpak</vt:lpstr>
      <vt:lpstr>Colofon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Plaats hier de titel van de presentatie</dc:title>
  <dc:creator>Saskia van Munster</dc:creator>
  <cp:lastModifiedBy>Carmen van Dorst</cp:lastModifiedBy>
  <cp:revision>109</cp:revision>
  <dcterms:created xsi:type="dcterms:W3CDTF">2023-09-18T11:43:37Z</dcterms:created>
  <dcterms:modified xsi:type="dcterms:W3CDTF">2024-07-16T07:52:34Z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0x0101009DC05B26A248EF42AF8BA20F6A38F1A5</vt:lpwstr>
  </property>
</Properties>
</file>