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28"/>
  </p:notesMasterIdLst>
  <p:sldIdLst>
    <p:sldId id="1251" r:id="rId6"/>
    <p:sldId id="380" r:id="rId7"/>
    <p:sldId id="1252" r:id="rId8"/>
    <p:sldId id="429" r:id="rId9"/>
    <p:sldId id="1249" r:id="rId10"/>
    <p:sldId id="1253" r:id="rId11"/>
    <p:sldId id="1254" r:id="rId12"/>
    <p:sldId id="1255" r:id="rId13"/>
    <p:sldId id="1258" r:id="rId14"/>
    <p:sldId id="483" r:id="rId15"/>
    <p:sldId id="1229" r:id="rId16"/>
    <p:sldId id="1230" r:id="rId17"/>
    <p:sldId id="1231" r:id="rId18"/>
    <p:sldId id="1232" r:id="rId19"/>
    <p:sldId id="418" r:id="rId20"/>
    <p:sldId id="425" r:id="rId21"/>
    <p:sldId id="1256" r:id="rId22"/>
    <p:sldId id="430" r:id="rId23"/>
    <p:sldId id="431" r:id="rId24"/>
    <p:sldId id="1257" r:id="rId25"/>
    <p:sldId id="1248" r:id="rId26"/>
    <p:sldId id="482"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CDF40C-A8C7-58DF-2BC0-BAFF59128530}" name="William Bertrand | Dinsdag" initials="WD" userId="S::william_dinsdag.nl#ext#@fcbonline.onmicrosoft.com::fa1691a9-f975-4e81-9571-4519b636286f" providerId="AD"/>
  <p188:author id="{63E09E15-BF09-6FC4-3841-9DEBFB91DC11}" name="Carlijn  van der Linden | Dinsdag" initials="CD" userId="S::carlijn_dinsdag.nl#ext#@fcbonline.onmicrosoft.com::e36dbe5e-7ebc-4651-aa6b-9052db0988ea" providerId="AD"/>
  <p188:author id="{5FDD5444-7A7D-8672-90BB-3BE21E7F0224}" name="Sara van de Ven | Dinsdag" initials="Sv" userId="S::sara@dinsdag.nl::2ea5ecc9-c0ef-4578-8485-828fda81e9bd" providerId="AD"/>
  <p188:author id="{7AC96949-491E-45F4-009E-4CBCE0CE4F74}" name="Saskia van Munster" initials="Sv" userId="S::svanmunster@fcb.nl::070f48e0-0b2c-4b8e-92ba-7c1aa969d87f" providerId="AD"/>
  <p188:author id="{44C7684A-FD8F-4368-BF86-9B333B3E5825}" name="Carmen van Dorst" initials="CD" userId="S::cvandorst@fcb.nl::c306be4d-c6e2-4fc8-bf30-94dc9b45291f" providerId="AD"/>
  <p188:author id="{1251AD67-20CC-AAF1-3550-014EDDDFD839}" name="Robin Ravestein | Dinsdag" initials="RR" userId="S::robin@dinsdag.nl::67459010-2ec7-42c0-b4ab-b1437eb0e91d" providerId="AD"/>
  <p188:author id="{FE3D6687-1F05-CE0B-60C8-8A5E7C11E38A}" name="Carmen van Dorst" initials="Cv" userId="S::info@carmenvandorst.nl::ab550eb9-aa5f-48d6-aa21-4ec1c7e04c83" providerId="AD"/>
  <p188:author id="{A66064A8-20E5-8159-4A54-28CF32E5114B}" name="William Bertrand | Dinsdag" initials="WB" userId="S::william@dinsdag.nl::e13c7f54-57f3-42c1-b941-70caacda565e" providerId="AD"/>
  <p188:author id="{7B6335B0-81FC-4670-4671-3EE3C5AB566A}" name="Jesse Heryadi | Freelancers United" initials="JH" userId="S::Jesse@freelancersunited.nl::0a9c7b9f-3455-4e82-a2a5-ff893478fdd1" providerId="AD"/>
  <p188:author id="{389045CB-AC6B-ED61-F3E3-ABFCF6499C38}" name="Jurre Brinkman | Freelancers United" initials="JB|FU" userId="S::jurre@freelancersunited.nl::3b784987-5457-40b3-b9d8-c0239b5264ea" providerId="AD"/>
  <p188:author id="{BCD16CE6-B48A-52C7-CC22-EF7EC81AE931}" name="Marjolein Versteeg" initials="MV" userId="S::mversteeg@fcb.nl::9814ee5b-2b76-4d6d-8122-01df1da02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45F"/>
    <a:srgbClr val="F2F6FF"/>
    <a:srgbClr val="54C8E8"/>
    <a:srgbClr val="ED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62C41-00DA-7680-7D4C-B701DB2F2676}" v="2" dt="2024-07-11T15:10:00.04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22"/>
    <p:restoredTop sz="61734" autoAdjust="0"/>
  </p:normalViewPr>
  <p:slideViewPr>
    <p:cSldViewPr snapToGrid="0">
      <p:cViewPr varScale="1">
        <p:scale>
          <a:sx n="78" d="100"/>
          <a:sy n="78" d="100"/>
        </p:scale>
        <p:origin x="189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van de Ven | Dinsdag" userId="2ea5ecc9-c0ef-4578-8485-828fda81e9bd" providerId="ADAL" clId="{9C765FB7-BAF0-42B9-9386-5BF31AFEEFEB}"/>
    <pc:docChg chg="custSel modSld">
      <pc:chgData name="Sara van de Ven | Dinsdag" userId="2ea5ecc9-c0ef-4578-8485-828fda81e9bd" providerId="ADAL" clId="{9C765FB7-BAF0-42B9-9386-5BF31AFEEFEB}" dt="2024-03-28T09:21:32.391" v="14"/>
      <pc:docMkLst>
        <pc:docMk/>
      </pc:docMkLst>
      <pc:sldChg chg="addSp delSp modSp mod">
        <pc:chgData name="Sara van de Ven | Dinsdag" userId="2ea5ecc9-c0ef-4578-8485-828fda81e9bd" providerId="ADAL" clId="{9C765FB7-BAF0-42B9-9386-5BF31AFEEFEB}" dt="2024-03-28T09:21:15.643" v="10"/>
        <pc:sldMkLst>
          <pc:docMk/>
          <pc:sldMk cId="285916051" sldId="483"/>
        </pc:sldMkLst>
        <pc:spChg chg="mod">
          <ac:chgData name="Sara van de Ven | Dinsdag" userId="2ea5ecc9-c0ef-4578-8485-828fda81e9bd" providerId="ADAL" clId="{9C765FB7-BAF0-42B9-9386-5BF31AFEEFEB}" dt="2024-03-28T09:20:53.325" v="6" actId="14100"/>
          <ac:spMkLst>
            <pc:docMk/>
            <pc:sldMk cId="285916051" sldId="483"/>
            <ac:spMk id="2" creationId="{EC624E22-8D70-8B9C-309D-D5A46AAAFDB5}"/>
          </ac:spMkLst>
        </pc:spChg>
        <pc:picChg chg="del">
          <ac:chgData name="Sara van de Ven | Dinsdag" userId="2ea5ecc9-c0ef-4578-8485-828fda81e9bd" providerId="ADAL" clId="{9C765FB7-BAF0-42B9-9386-5BF31AFEEFEB}" dt="2024-03-28T09:20:36.253" v="0" actId="478"/>
          <ac:picMkLst>
            <pc:docMk/>
            <pc:sldMk cId="285916051" sldId="483"/>
            <ac:picMk id="5" creationId="{66870B51-F748-7A09-1923-4AA5717F9BCB}"/>
          </ac:picMkLst>
        </pc:picChg>
        <pc:picChg chg="add mod">
          <ac:chgData name="Sara van de Ven | Dinsdag" userId="2ea5ecc9-c0ef-4578-8485-828fda81e9bd" providerId="ADAL" clId="{9C765FB7-BAF0-42B9-9386-5BF31AFEEFEB}" dt="2024-03-28T09:20:59.133" v="7"/>
          <ac:picMkLst>
            <pc:docMk/>
            <pc:sldMk cId="285916051" sldId="483"/>
            <ac:picMk id="6" creationId="{7F17DB26-2A00-122F-E5B6-C3C8CE5AFEEC}"/>
          </ac:picMkLst>
        </pc:picChg>
        <pc:picChg chg="del">
          <ac:chgData name="Sara van de Ven | Dinsdag" userId="2ea5ecc9-c0ef-4578-8485-828fda81e9bd" providerId="ADAL" clId="{9C765FB7-BAF0-42B9-9386-5BF31AFEEFEB}" dt="2024-03-28T09:20:36.993" v="1" actId="478"/>
          <ac:picMkLst>
            <pc:docMk/>
            <pc:sldMk cId="285916051" sldId="483"/>
            <ac:picMk id="7" creationId="{4CC687C6-0865-C58D-8A57-4CFB6261874D}"/>
          </ac:picMkLst>
        </pc:picChg>
        <pc:picChg chg="del">
          <ac:chgData name="Sara van de Ven | Dinsdag" userId="2ea5ecc9-c0ef-4578-8485-828fda81e9bd" providerId="ADAL" clId="{9C765FB7-BAF0-42B9-9386-5BF31AFEEFEB}" dt="2024-03-28T09:20:37.611" v="2" actId="478"/>
          <ac:picMkLst>
            <pc:docMk/>
            <pc:sldMk cId="285916051" sldId="483"/>
            <ac:picMk id="8" creationId="{2F9CB9F8-EBA9-EE0F-FA6F-9A6F7C54CC91}"/>
          </ac:picMkLst>
        </pc:picChg>
        <pc:picChg chg="del">
          <ac:chgData name="Sara van de Ven | Dinsdag" userId="2ea5ecc9-c0ef-4578-8485-828fda81e9bd" providerId="ADAL" clId="{9C765FB7-BAF0-42B9-9386-5BF31AFEEFEB}" dt="2024-03-28T09:20:38.439" v="3" actId="478"/>
          <ac:picMkLst>
            <pc:docMk/>
            <pc:sldMk cId="285916051" sldId="483"/>
            <ac:picMk id="9" creationId="{544A80C0-38E4-2A44-9256-41B662FE302A}"/>
          </ac:picMkLst>
        </pc:picChg>
        <pc:picChg chg="add mod">
          <ac:chgData name="Sara van de Ven | Dinsdag" userId="2ea5ecc9-c0ef-4578-8485-828fda81e9bd" providerId="ADAL" clId="{9C765FB7-BAF0-42B9-9386-5BF31AFEEFEB}" dt="2024-03-28T09:21:04.144" v="8"/>
          <ac:picMkLst>
            <pc:docMk/>
            <pc:sldMk cId="285916051" sldId="483"/>
            <ac:picMk id="10" creationId="{0CF25DC3-F333-B84F-D78C-B131DE1791F2}"/>
          </ac:picMkLst>
        </pc:picChg>
        <pc:picChg chg="add mod">
          <ac:chgData name="Sara van de Ven | Dinsdag" userId="2ea5ecc9-c0ef-4578-8485-828fda81e9bd" providerId="ADAL" clId="{9C765FB7-BAF0-42B9-9386-5BF31AFEEFEB}" dt="2024-03-28T09:21:08.534" v="9"/>
          <ac:picMkLst>
            <pc:docMk/>
            <pc:sldMk cId="285916051" sldId="483"/>
            <ac:picMk id="11" creationId="{9C2778F1-DF59-8109-2AE0-5A439D743CDF}"/>
          </ac:picMkLst>
        </pc:picChg>
        <pc:picChg chg="add mod">
          <ac:chgData name="Sara van de Ven | Dinsdag" userId="2ea5ecc9-c0ef-4578-8485-828fda81e9bd" providerId="ADAL" clId="{9C765FB7-BAF0-42B9-9386-5BF31AFEEFEB}" dt="2024-03-28T09:21:15.643" v="10"/>
          <ac:picMkLst>
            <pc:docMk/>
            <pc:sldMk cId="285916051" sldId="483"/>
            <ac:picMk id="12" creationId="{D763F4BA-D210-58FE-6CE2-82D484DF1EEF}"/>
          </ac:picMkLst>
        </pc:picChg>
      </pc:sldChg>
      <pc:sldChg chg="addSp delSp modSp mod delAnim modAnim">
        <pc:chgData name="Sara van de Ven | Dinsdag" userId="2ea5ecc9-c0ef-4578-8485-828fda81e9bd" providerId="ADAL" clId="{9C765FB7-BAF0-42B9-9386-5BF31AFEEFEB}" dt="2024-03-28T09:21:23.957" v="12"/>
        <pc:sldMkLst>
          <pc:docMk/>
          <pc:sldMk cId="3674038848" sldId="1230"/>
        </pc:sldMkLst>
        <pc:spChg chg="add del mod">
          <ac:chgData name="Sara van de Ven | Dinsdag" userId="2ea5ecc9-c0ef-4578-8485-828fda81e9bd" providerId="ADAL" clId="{9C765FB7-BAF0-42B9-9386-5BF31AFEEFEB}" dt="2024-03-28T09:21:23.957" v="12"/>
          <ac:spMkLst>
            <pc:docMk/>
            <pc:sldMk cId="3674038848" sldId="1230"/>
            <ac:spMk id="6" creationId="{22AFA916-BF66-ADF3-AD5F-B4475CBCBD6E}"/>
          </ac:spMkLst>
        </pc:spChg>
        <pc:picChg chg="del">
          <ac:chgData name="Sara van de Ven | Dinsdag" userId="2ea5ecc9-c0ef-4578-8485-828fda81e9bd" providerId="ADAL" clId="{9C765FB7-BAF0-42B9-9386-5BF31AFEEFEB}" dt="2024-03-28T09:21:19.889" v="11" actId="478"/>
          <ac:picMkLst>
            <pc:docMk/>
            <pc:sldMk cId="3674038848" sldId="1230"/>
            <ac:picMk id="2" creationId="{AE59744A-BC01-52F1-B8C7-2A390A6A380D}"/>
          </ac:picMkLst>
        </pc:picChg>
        <pc:picChg chg="add mod">
          <ac:chgData name="Sara van de Ven | Dinsdag" userId="2ea5ecc9-c0ef-4578-8485-828fda81e9bd" providerId="ADAL" clId="{9C765FB7-BAF0-42B9-9386-5BF31AFEEFEB}" dt="2024-03-28T09:21:23.957" v="12"/>
          <ac:picMkLst>
            <pc:docMk/>
            <pc:sldMk cId="3674038848" sldId="1230"/>
            <ac:picMk id="8" creationId="{CC3968AC-C6B2-E3F1-ACCC-52833B368676}"/>
          </ac:picMkLst>
        </pc:picChg>
      </pc:sldChg>
      <pc:sldChg chg="addSp delSp modSp mod delAnim modAnim">
        <pc:chgData name="Sara van de Ven | Dinsdag" userId="2ea5ecc9-c0ef-4578-8485-828fda81e9bd" providerId="ADAL" clId="{9C765FB7-BAF0-42B9-9386-5BF31AFEEFEB}" dt="2024-03-28T09:21:32.391" v="14"/>
        <pc:sldMkLst>
          <pc:docMk/>
          <pc:sldMk cId="4044701066" sldId="1231"/>
        </pc:sldMkLst>
        <pc:spChg chg="add del mod">
          <ac:chgData name="Sara van de Ven | Dinsdag" userId="2ea5ecc9-c0ef-4578-8485-828fda81e9bd" providerId="ADAL" clId="{9C765FB7-BAF0-42B9-9386-5BF31AFEEFEB}" dt="2024-03-28T09:21:32.391" v="14"/>
          <ac:spMkLst>
            <pc:docMk/>
            <pc:sldMk cId="4044701066" sldId="1231"/>
            <ac:spMk id="5" creationId="{04E577D0-5833-9EF9-B532-391373B89FD7}"/>
          </ac:spMkLst>
        </pc:spChg>
        <pc:picChg chg="add mod">
          <ac:chgData name="Sara van de Ven | Dinsdag" userId="2ea5ecc9-c0ef-4578-8485-828fda81e9bd" providerId="ADAL" clId="{9C765FB7-BAF0-42B9-9386-5BF31AFEEFEB}" dt="2024-03-28T09:21:32.391" v="14"/>
          <ac:picMkLst>
            <pc:docMk/>
            <pc:sldMk cId="4044701066" sldId="1231"/>
            <ac:picMk id="6" creationId="{F8832121-6909-BEAE-F44F-3C53A3B311E9}"/>
          </ac:picMkLst>
        </pc:picChg>
        <pc:picChg chg="del">
          <ac:chgData name="Sara van de Ven | Dinsdag" userId="2ea5ecc9-c0ef-4578-8485-828fda81e9bd" providerId="ADAL" clId="{9C765FB7-BAF0-42B9-9386-5BF31AFEEFEB}" dt="2024-03-28T09:21:27.114" v="13" actId="478"/>
          <ac:picMkLst>
            <pc:docMk/>
            <pc:sldMk cId="4044701066" sldId="1231"/>
            <ac:picMk id="9" creationId="{F218CD11-16CE-0FED-3115-391545AFA540}"/>
          </ac:picMkLst>
        </pc:picChg>
      </pc:sldChg>
    </pc:docChg>
  </pc:docChgLst>
  <pc:docChgLst>
    <pc:chgData name="Marius Koch | Dinsdag" userId="461448de-e297-4db9-b909-7e2177c35438" providerId="ADAL" clId="{E56AEAA4-975C-4C87-88D0-5DB6376DEE6C}"/>
    <pc:docChg chg="sldOrd">
      <pc:chgData name="Marius Koch | Dinsdag" userId="461448de-e297-4db9-b909-7e2177c35438" providerId="ADAL" clId="{E56AEAA4-975C-4C87-88D0-5DB6376DEE6C}" dt="2024-06-28T14:29:03.316" v="0" actId="20578"/>
      <pc:docMkLst>
        <pc:docMk/>
      </pc:docMkLst>
      <pc:sldChg chg="ord">
        <pc:chgData name="Marius Koch | Dinsdag" userId="461448de-e297-4db9-b909-7e2177c35438" providerId="ADAL" clId="{E56AEAA4-975C-4C87-88D0-5DB6376DEE6C}" dt="2024-06-28T14:29:03.316" v="0" actId="20578"/>
        <pc:sldMkLst>
          <pc:docMk/>
          <pc:sldMk cId="1152054518" sldId="1253"/>
        </pc:sldMkLst>
      </pc:sldChg>
    </pc:docChg>
  </pc:docChgLst>
  <pc:docChgLst>
    <pc:chgData name="Sara van de Ven | Dinsdag" userId="2ea5ecc9-c0ef-4578-8485-828fda81e9bd" providerId="ADAL" clId="{1A118184-C050-405F-8F00-E199B3EEF5AA}"/>
    <pc:docChg chg="modSld">
      <pc:chgData name="Sara van de Ven | Dinsdag" userId="2ea5ecc9-c0ef-4578-8485-828fda81e9bd" providerId="ADAL" clId="{1A118184-C050-405F-8F00-E199B3EEF5AA}" dt="2024-05-17T14:49:52.560" v="60" actId="20577"/>
      <pc:docMkLst>
        <pc:docMk/>
      </pc:docMkLst>
      <pc:sldChg chg="modSp mod">
        <pc:chgData name="Sara van de Ven | Dinsdag" userId="2ea5ecc9-c0ef-4578-8485-828fda81e9bd" providerId="ADAL" clId="{1A118184-C050-405F-8F00-E199B3EEF5AA}" dt="2024-05-17T14:49:12.991" v="14" actId="20577"/>
        <pc:sldMkLst>
          <pc:docMk/>
          <pc:sldMk cId="2664000736" sldId="425"/>
        </pc:sldMkLst>
        <pc:spChg chg="mod">
          <ac:chgData name="Sara van de Ven | Dinsdag" userId="2ea5ecc9-c0ef-4578-8485-828fda81e9bd" providerId="ADAL" clId="{1A118184-C050-405F-8F00-E199B3EEF5AA}" dt="2024-05-17T14:49:12.991" v="14" actId="20577"/>
          <ac:spMkLst>
            <pc:docMk/>
            <pc:sldMk cId="2664000736" sldId="425"/>
            <ac:spMk id="2" creationId="{EC624E22-8D70-8B9C-309D-D5A46AAAFDB5}"/>
          </ac:spMkLst>
        </pc:spChg>
      </pc:sldChg>
      <pc:sldChg chg="modSp mod modNotesTx">
        <pc:chgData name="Sara van de Ven | Dinsdag" userId="2ea5ecc9-c0ef-4578-8485-828fda81e9bd" providerId="ADAL" clId="{1A118184-C050-405F-8F00-E199B3EEF5AA}" dt="2024-05-17T14:49:38.847" v="40" actId="20577"/>
        <pc:sldMkLst>
          <pc:docMk/>
          <pc:sldMk cId="3825180844" sldId="430"/>
        </pc:sldMkLst>
        <pc:spChg chg="mod">
          <ac:chgData name="Sara van de Ven | Dinsdag" userId="2ea5ecc9-c0ef-4578-8485-828fda81e9bd" providerId="ADAL" clId="{1A118184-C050-405F-8F00-E199B3EEF5AA}" dt="2024-05-17T14:49:31.370" v="27" actId="20577"/>
          <ac:spMkLst>
            <pc:docMk/>
            <pc:sldMk cId="3825180844" sldId="430"/>
            <ac:spMk id="2" creationId="{EC624E22-8D70-8B9C-309D-D5A46AAAFDB5}"/>
          </ac:spMkLst>
        </pc:spChg>
      </pc:sldChg>
      <pc:sldChg chg="modSp mod">
        <pc:chgData name="Sara van de Ven | Dinsdag" userId="2ea5ecc9-c0ef-4578-8485-828fda81e9bd" providerId="ADAL" clId="{1A118184-C050-405F-8F00-E199B3EEF5AA}" dt="2024-05-17T14:49:52.560" v="60" actId="20577"/>
        <pc:sldMkLst>
          <pc:docMk/>
          <pc:sldMk cId="581963305" sldId="431"/>
        </pc:sldMkLst>
        <pc:spChg chg="mod">
          <ac:chgData name="Sara van de Ven | Dinsdag" userId="2ea5ecc9-c0ef-4578-8485-828fda81e9bd" providerId="ADAL" clId="{1A118184-C050-405F-8F00-E199B3EEF5AA}" dt="2024-05-17T14:49:52.560" v="60" actId="20577"/>
          <ac:spMkLst>
            <pc:docMk/>
            <pc:sldMk cId="581963305" sldId="431"/>
            <ac:spMk id="2" creationId="{EC624E22-8D70-8B9C-309D-D5A46AAAFDB5}"/>
          </ac:spMkLst>
        </pc:spChg>
      </pc:sldChg>
      <pc:sldChg chg="modNotesTx">
        <pc:chgData name="Sara van de Ven | Dinsdag" userId="2ea5ecc9-c0ef-4578-8485-828fda81e9bd" providerId="ADAL" clId="{1A118184-C050-405F-8F00-E199B3EEF5AA}" dt="2024-05-17T14:48:49.452" v="1" actId="20577"/>
        <pc:sldMkLst>
          <pc:docMk/>
          <pc:sldMk cId="285916051" sldId="483"/>
        </pc:sldMkLst>
      </pc:sldChg>
    </pc:docChg>
  </pc:docChgLst>
  <pc:docChgLst>
    <pc:chgData name="Mijs van de Griek | Dinsdag" userId="S::mijs@dinsdag.nl::2467e6de-985a-4d8f-abe6-0fd3927a5d02" providerId="AD" clId="Web-{82C42EE7-D869-774D-3314-65B0F5819353}"/>
    <pc:docChg chg="modSld">
      <pc:chgData name="Mijs van de Griek | Dinsdag" userId="S::mijs@dinsdag.nl::2467e6de-985a-4d8f-abe6-0fd3927a5d02" providerId="AD" clId="Web-{82C42EE7-D869-774D-3314-65B0F5819353}" dt="2024-07-09T12:37:55.543" v="278" actId="20577"/>
      <pc:docMkLst>
        <pc:docMk/>
      </pc:docMkLst>
      <pc:sldChg chg="modSp">
        <pc:chgData name="Mijs van de Griek | Dinsdag" userId="S::mijs@dinsdag.nl::2467e6de-985a-4d8f-abe6-0fd3927a5d02" providerId="AD" clId="Web-{82C42EE7-D869-774D-3314-65B0F5819353}" dt="2024-07-09T12:37:31.652" v="267" actId="20577"/>
        <pc:sldMkLst>
          <pc:docMk/>
          <pc:sldMk cId="1762155480" sldId="418"/>
        </pc:sldMkLst>
        <pc:spChg chg="mod">
          <ac:chgData name="Mijs van de Griek | Dinsdag" userId="S::mijs@dinsdag.nl::2467e6de-985a-4d8f-abe6-0fd3927a5d02" providerId="AD" clId="Web-{82C42EE7-D869-774D-3314-65B0F5819353}" dt="2024-07-09T12:37:31.652" v="267" actId="20577"/>
          <ac:spMkLst>
            <pc:docMk/>
            <pc:sldMk cId="1762155480" sldId="418"/>
            <ac:spMk id="8" creationId="{08291718-7CB0-35AA-5215-8045A54AEAF8}"/>
          </ac:spMkLst>
        </pc:spChg>
      </pc:sldChg>
      <pc:sldChg chg="modSp">
        <pc:chgData name="Mijs van de Griek | Dinsdag" userId="S::mijs@dinsdag.nl::2467e6de-985a-4d8f-abe6-0fd3927a5d02" providerId="AD" clId="Web-{82C42EE7-D869-774D-3314-65B0F5819353}" dt="2024-07-09T12:37:38.840" v="270" actId="20577"/>
        <pc:sldMkLst>
          <pc:docMk/>
          <pc:sldMk cId="2664000736" sldId="425"/>
        </pc:sldMkLst>
        <pc:spChg chg="mod">
          <ac:chgData name="Mijs van de Griek | Dinsdag" userId="S::mijs@dinsdag.nl::2467e6de-985a-4d8f-abe6-0fd3927a5d02" providerId="AD" clId="Web-{82C42EE7-D869-774D-3314-65B0F5819353}" dt="2024-07-09T12:37:38.840" v="270" actId="20577"/>
          <ac:spMkLst>
            <pc:docMk/>
            <pc:sldMk cId="2664000736" sldId="425"/>
            <ac:spMk id="2" creationId="{EC624E22-8D70-8B9C-309D-D5A46AAAFDB5}"/>
          </ac:spMkLst>
        </pc:spChg>
      </pc:sldChg>
      <pc:sldChg chg="modSp">
        <pc:chgData name="Mijs van de Griek | Dinsdag" userId="S::mijs@dinsdag.nl::2467e6de-985a-4d8f-abe6-0fd3927a5d02" providerId="AD" clId="Web-{82C42EE7-D869-774D-3314-65B0F5819353}" dt="2024-07-09T12:37:50.168" v="275" actId="20577"/>
        <pc:sldMkLst>
          <pc:docMk/>
          <pc:sldMk cId="3825180844" sldId="430"/>
        </pc:sldMkLst>
        <pc:spChg chg="mod">
          <ac:chgData name="Mijs van de Griek | Dinsdag" userId="S::mijs@dinsdag.nl::2467e6de-985a-4d8f-abe6-0fd3927a5d02" providerId="AD" clId="Web-{82C42EE7-D869-774D-3314-65B0F5819353}" dt="2024-07-09T12:37:50.168" v="275" actId="20577"/>
          <ac:spMkLst>
            <pc:docMk/>
            <pc:sldMk cId="3825180844" sldId="430"/>
            <ac:spMk id="2" creationId="{EC624E22-8D70-8B9C-309D-D5A46AAAFDB5}"/>
          </ac:spMkLst>
        </pc:spChg>
      </pc:sldChg>
      <pc:sldChg chg="modSp">
        <pc:chgData name="Mijs van de Griek | Dinsdag" userId="S::mijs@dinsdag.nl::2467e6de-985a-4d8f-abe6-0fd3927a5d02" providerId="AD" clId="Web-{82C42EE7-D869-774D-3314-65B0F5819353}" dt="2024-07-09T12:37:55.543" v="278" actId="20577"/>
        <pc:sldMkLst>
          <pc:docMk/>
          <pc:sldMk cId="581963305" sldId="431"/>
        </pc:sldMkLst>
        <pc:spChg chg="mod">
          <ac:chgData name="Mijs van de Griek | Dinsdag" userId="S::mijs@dinsdag.nl::2467e6de-985a-4d8f-abe6-0fd3927a5d02" providerId="AD" clId="Web-{82C42EE7-D869-774D-3314-65B0F5819353}" dt="2024-07-09T12:37:55.543" v="278" actId="20577"/>
          <ac:spMkLst>
            <pc:docMk/>
            <pc:sldMk cId="581963305" sldId="431"/>
            <ac:spMk id="2" creationId="{EC624E22-8D70-8B9C-309D-D5A46AAAFDB5}"/>
          </ac:spMkLst>
        </pc:spChg>
      </pc:sldChg>
      <pc:sldChg chg="modSp">
        <pc:chgData name="Mijs van de Griek | Dinsdag" userId="S::mijs@dinsdag.nl::2467e6de-985a-4d8f-abe6-0fd3927a5d02" providerId="AD" clId="Web-{82C42EE7-D869-774D-3314-65B0F5819353}" dt="2024-07-09T12:33:46.284" v="145"/>
        <pc:sldMkLst>
          <pc:docMk/>
          <pc:sldMk cId="584759873" sldId="1249"/>
        </pc:sldMkLst>
        <pc:graphicFrameChg chg="mod modGraphic">
          <ac:chgData name="Mijs van de Griek | Dinsdag" userId="S::mijs@dinsdag.nl::2467e6de-985a-4d8f-abe6-0fd3927a5d02" providerId="AD" clId="Web-{82C42EE7-D869-774D-3314-65B0F5819353}" dt="2024-07-09T12:33:46.284" v="145"/>
          <ac:graphicFrameMkLst>
            <pc:docMk/>
            <pc:sldMk cId="584759873" sldId="1249"/>
            <ac:graphicFrameMk id="9" creationId="{F1EE7E8F-7DB3-47BD-9F66-93AE20498B4D}"/>
          </ac:graphicFrameMkLst>
        </pc:graphicFrameChg>
      </pc:sldChg>
      <pc:sldChg chg="modSp">
        <pc:chgData name="Mijs van de Griek | Dinsdag" userId="S::mijs@dinsdag.nl::2467e6de-985a-4d8f-abe6-0fd3927a5d02" providerId="AD" clId="Web-{82C42EE7-D869-774D-3314-65B0F5819353}" dt="2024-07-09T12:34:53.458" v="201"/>
        <pc:sldMkLst>
          <pc:docMk/>
          <pc:sldMk cId="2862478776" sldId="1254"/>
        </pc:sldMkLst>
        <pc:graphicFrameChg chg="mod modGraphic">
          <ac:chgData name="Mijs van de Griek | Dinsdag" userId="S::mijs@dinsdag.nl::2467e6de-985a-4d8f-abe6-0fd3927a5d02" providerId="AD" clId="Web-{82C42EE7-D869-774D-3314-65B0F5819353}" dt="2024-07-09T12:34:53.458" v="201"/>
          <ac:graphicFrameMkLst>
            <pc:docMk/>
            <pc:sldMk cId="2862478776" sldId="1254"/>
            <ac:graphicFrameMk id="4" creationId="{871BDB39-E9E4-42EA-0D43-1F3DA08D5090}"/>
          </ac:graphicFrameMkLst>
        </pc:graphicFrameChg>
      </pc:sldChg>
      <pc:sldChg chg="modSp">
        <pc:chgData name="Mijs van de Griek | Dinsdag" userId="S::mijs@dinsdag.nl::2467e6de-985a-4d8f-abe6-0fd3927a5d02" providerId="AD" clId="Web-{82C42EE7-D869-774D-3314-65B0F5819353}" dt="2024-07-09T12:35:40.413" v="233"/>
        <pc:sldMkLst>
          <pc:docMk/>
          <pc:sldMk cId="4271684040" sldId="1255"/>
        </pc:sldMkLst>
        <pc:graphicFrameChg chg="mod modGraphic">
          <ac:chgData name="Mijs van de Griek | Dinsdag" userId="S::mijs@dinsdag.nl::2467e6de-985a-4d8f-abe6-0fd3927a5d02" providerId="AD" clId="Web-{82C42EE7-D869-774D-3314-65B0F5819353}" dt="2024-07-09T12:35:40.413" v="233"/>
          <ac:graphicFrameMkLst>
            <pc:docMk/>
            <pc:sldMk cId="4271684040" sldId="1255"/>
            <ac:graphicFrameMk id="4" creationId="{CC1CB353-EBA1-BCF3-417E-C90707378940}"/>
          </ac:graphicFrameMkLst>
        </pc:graphicFrameChg>
      </pc:sldChg>
      <pc:sldChg chg="modSp">
        <pc:chgData name="Mijs van de Griek | Dinsdag" userId="S::mijs@dinsdag.nl::2467e6de-985a-4d8f-abe6-0fd3927a5d02" providerId="AD" clId="Web-{82C42EE7-D869-774D-3314-65B0F5819353}" dt="2024-07-09T12:37:45.418" v="272" actId="20577"/>
        <pc:sldMkLst>
          <pc:docMk/>
          <pc:sldMk cId="4170702191" sldId="1256"/>
        </pc:sldMkLst>
        <pc:spChg chg="mod">
          <ac:chgData name="Mijs van de Griek | Dinsdag" userId="S::mijs@dinsdag.nl::2467e6de-985a-4d8f-abe6-0fd3927a5d02" providerId="AD" clId="Web-{82C42EE7-D869-774D-3314-65B0F5819353}" dt="2024-07-09T12:37:45.418" v="272" actId="20577"/>
          <ac:spMkLst>
            <pc:docMk/>
            <pc:sldMk cId="4170702191" sldId="1256"/>
            <ac:spMk id="2" creationId="{EC624E22-8D70-8B9C-309D-D5A46AAAFDB5}"/>
          </ac:spMkLst>
        </pc:spChg>
      </pc:sldChg>
      <pc:sldChg chg="modSp">
        <pc:chgData name="Mijs van de Griek | Dinsdag" userId="S::mijs@dinsdag.nl::2467e6de-985a-4d8f-abe6-0fd3927a5d02" providerId="AD" clId="Web-{82C42EE7-D869-774D-3314-65B0F5819353}" dt="2024-07-09T12:36:19.540" v="251"/>
        <pc:sldMkLst>
          <pc:docMk/>
          <pc:sldMk cId="3762108341" sldId="1258"/>
        </pc:sldMkLst>
        <pc:graphicFrameChg chg="mod modGraphic">
          <ac:chgData name="Mijs van de Griek | Dinsdag" userId="S::mijs@dinsdag.nl::2467e6de-985a-4d8f-abe6-0fd3927a5d02" providerId="AD" clId="Web-{82C42EE7-D869-774D-3314-65B0F5819353}" dt="2024-07-09T12:36:19.540" v="251"/>
          <ac:graphicFrameMkLst>
            <pc:docMk/>
            <pc:sldMk cId="3762108341" sldId="1258"/>
            <ac:graphicFrameMk id="3" creationId="{58806C48-D72C-B0AF-586B-64B140B327C2}"/>
          </ac:graphicFrameMkLst>
        </pc:graphicFrameChg>
      </pc:sldChg>
    </pc:docChg>
  </pc:docChgLst>
  <pc:docChgLst>
    <pc:chgData name="Mijs van de Griek | Dinsdag" userId="S::mijs@dinsdag.nl::2467e6de-985a-4d8f-abe6-0fd3927a5d02" providerId="AD" clId="Web-{2E162C41-00DA-7680-7D4C-B701DB2F2676}"/>
    <pc:docChg chg="modSld">
      <pc:chgData name="Mijs van de Griek | Dinsdag" userId="S::mijs@dinsdag.nl::2467e6de-985a-4d8f-abe6-0fd3927a5d02" providerId="AD" clId="Web-{2E162C41-00DA-7680-7D4C-B701DB2F2676}" dt="2024-07-11T15:10:00.048" v="1" actId="20577"/>
      <pc:docMkLst>
        <pc:docMk/>
      </pc:docMkLst>
      <pc:sldChg chg="modSp">
        <pc:chgData name="Mijs van de Griek | Dinsdag" userId="S::mijs@dinsdag.nl::2467e6de-985a-4d8f-abe6-0fd3927a5d02" providerId="AD" clId="Web-{2E162C41-00DA-7680-7D4C-B701DB2F2676}" dt="2024-07-11T15:10:00.048" v="1" actId="20577"/>
        <pc:sldMkLst>
          <pc:docMk/>
          <pc:sldMk cId="68021585" sldId="1251"/>
        </pc:sldMkLst>
        <pc:spChg chg="mod">
          <ac:chgData name="Mijs van de Griek | Dinsdag" userId="S::mijs@dinsdag.nl::2467e6de-985a-4d8f-abe6-0fd3927a5d02" providerId="AD" clId="Web-{2E162C41-00DA-7680-7D4C-B701DB2F2676}" dt="2024-07-11T15:10:00.048" v="1" actId="20577"/>
          <ac:spMkLst>
            <pc:docMk/>
            <pc:sldMk cId="68021585" sldId="1251"/>
            <ac:spMk id="153" creationId="{D70F5203-EE0F-487D-9E66-BFC613CE2B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D0522-B03E-BA4C-9735-8B5A0CBEB8A3}" type="datetimeFigureOut">
              <a:rPr lang="nl-NL" smtClean="0"/>
              <a:t>16-7-2024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60600-C9CA-DB44-9F31-774D987042C4}" type="slidenum">
              <a:rPr lang="nl-NL" smtClean="0"/>
              <a:t>‹nr.›</a:t>
            </a:fld>
            <a:endParaRPr lang="nl-NL"/>
          </a:p>
        </p:txBody>
      </p:sp>
    </p:spTree>
    <p:extLst>
      <p:ext uri="{BB962C8B-B14F-4D97-AF65-F5344CB8AC3E}">
        <p14:creationId xmlns:p14="http://schemas.microsoft.com/office/powerpoint/2010/main" val="519083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presentatie is bedoeld voor projectleiders, </a:t>
            </a:r>
            <a:r>
              <a:rPr lang="nl-NL" dirty="0" err="1"/>
              <a:t>projectgroepleden</a:t>
            </a:r>
            <a:r>
              <a:rPr lang="nl-NL" dirty="0"/>
              <a:t> en </a:t>
            </a:r>
            <a:r>
              <a:rPr lang="nl-NL" dirty="0" err="1"/>
              <a:t>facilitatoren</a:t>
            </a:r>
            <a:r>
              <a:rPr lang="nl-NL" dirty="0"/>
              <a:t> ter voorbereiding en uitvoering op dialoogsessie 2 over Risico’s en preventie. </a:t>
            </a:r>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a:t>
            </a:fld>
            <a:endParaRPr lang="nl-NL"/>
          </a:p>
        </p:txBody>
      </p:sp>
    </p:spTree>
    <p:extLst>
      <p:ext uri="{BB962C8B-B14F-4D97-AF65-F5344CB8AC3E}">
        <p14:creationId xmlns:p14="http://schemas.microsoft.com/office/powerpoint/2010/main" val="110534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 Hoe te de-escaleren</a:t>
            </a:r>
          </a:p>
          <a:p>
            <a:endParaRPr lang="nl-NL" b="1" dirty="0"/>
          </a:p>
          <a:p>
            <a:pPr>
              <a:defRPr/>
            </a:pPr>
            <a:r>
              <a:rPr lang="nl-NL" sz="1200" dirty="0">
                <a:effectLst/>
                <a:latin typeface="Calibri"/>
                <a:ea typeface="Calibri"/>
                <a:cs typeface="Calibri"/>
              </a:rPr>
              <a:t>In de online vragenlijst hebben deelnemers videofragmenten gezien met gedrag van </a:t>
            </a:r>
            <a:r>
              <a:rPr lang="nl-NL" sz="1200" b="0" kern="1200" dirty="0">
                <a:solidFill>
                  <a:schemeClr val="tx1"/>
                </a:solidFill>
                <a:effectLst/>
                <a:latin typeface="+mn-lt"/>
                <a:ea typeface="+mn-ea"/>
                <a:cs typeface="+mn-cs"/>
              </a:rPr>
              <a:t>inwoners</a:t>
            </a:r>
            <a:r>
              <a:rPr lang="nl-NL" sz="1200" dirty="0">
                <a:effectLst/>
                <a:latin typeface="Calibri"/>
                <a:ea typeface="Calibri"/>
                <a:cs typeface="Calibri"/>
              </a:rPr>
              <a:t>. Dit zijn dezelfde fragmenten als </a:t>
            </a:r>
            <a:r>
              <a:rPr lang="nl-NL" dirty="0">
                <a:latin typeface="Calibri"/>
                <a:ea typeface="Calibri"/>
                <a:cs typeface="Calibri"/>
              </a:rPr>
              <a:t>de fragmenten die in </a:t>
            </a:r>
            <a:r>
              <a:rPr lang="nl-NL" sz="1200" dirty="0">
                <a:effectLst/>
                <a:latin typeface="Calibri"/>
                <a:ea typeface="Calibri"/>
                <a:cs typeface="Calibri"/>
              </a:rPr>
              <a:t>de dialoogsessie over pijler 1 besproken zijn.</a:t>
            </a:r>
            <a:r>
              <a:rPr lang="nl-NL" dirty="0">
                <a:latin typeface="Calibri"/>
                <a:ea typeface="Calibri"/>
                <a:cs typeface="Calibri"/>
              </a:rPr>
              <a:t> </a:t>
            </a:r>
            <a:r>
              <a:rPr lang="nl-NL" sz="1200" dirty="0">
                <a:effectLst/>
                <a:latin typeface="Calibri"/>
                <a:ea typeface="Calibri"/>
                <a:cs typeface="Calibri"/>
              </a:rPr>
              <a:t>Toen ging het over de vraag of het acceptabel gedrag was. Nu gaat het over hoe je het gedrag om kan buigen en hoe je de-escalerend kan handelen.</a:t>
            </a:r>
            <a:r>
              <a:rPr lang="nl-NL" dirty="0">
                <a:latin typeface="Calibri"/>
                <a:ea typeface="Calibri"/>
                <a:cs typeface="Calibri"/>
              </a:rPr>
              <a:t> </a:t>
            </a:r>
          </a:p>
          <a:p>
            <a:pPr>
              <a:defRPr/>
            </a:pPr>
            <a:endParaRPr lang="nl-NL" dirty="0">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Op de volgende slide starten we met het videovoorbeeld en de antwoorden op de bijbehorende vraag. Vervolgens kijken we samen naar het fragment en gaan we in gesprek over hoe je in deze situatie de-escalerend kan handelen.</a:t>
            </a:r>
            <a:endParaRPr lang="nl-NL"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a:defRPr/>
            </a:pPr>
            <a:r>
              <a:rPr lang="nl-NL" sz="1200" dirty="0">
                <a:effectLst/>
                <a:latin typeface="Calibri"/>
                <a:ea typeface="Calibri"/>
                <a:cs typeface="Calibri"/>
              </a:rPr>
              <a:t>Instructies:</a:t>
            </a:r>
            <a:r>
              <a:rPr lang="nl-NL" dirty="0">
                <a:latin typeface="Calibri"/>
                <a:ea typeface="Calibri"/>
                <a:cs typeface="Calibri"/>
              </a:rPr>
              <a:t> </a:t>
            </a:r>
            <a:endParaRPr lang="nl-NL"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Laat het videofragment zien</a:t>
            </a:r>
            <a:endParaRPr lang="nl-NL" sz="1200" dirty="0">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Check of er nog aanvullingen zijn n.a.v. het videofragmenten gezamenlijk te hebben bekeken</a:t>
            </a:r>
            <a:endParaRPr lang="nl-NL" sz="1200" dirty="0">
              <a:ea typeface="Tahoma"/>
              <a:cs typeface="Tahoma"/>
            </a:endParaRPr>
          </a:p>
          <a:p>
            <a:endParaRPr lang="nl-NL" b="0"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10</a:t>
            </a:fld>
            <a:endParaRPr lang="nl-NL"/>
          </a:p>
        </p:txBody>
      </p:sp>
    </p:spTree>
    <p:extLst>
      <p:ext uri="{BB962C8B-B14F-4D97-AF65-F5344CB8AC3E}">
        <p14:creationId xmlns:p14="http://schemas.microsoft.com/office/powerpoint/2010/main" val="33358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dirty="0">
                <a:effectLst/>
                <a:latin typeface="Tahoma" panose="020B0604030504040204" pitchFamily="34" charset="0"/>
                <a:ea typeface="Tahoma" panose="020B060403050404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Tahoma" panose="020B060403050404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Tahoma" panose="020B0604030504040204" pitchFamily="34" charset="0"/>
                <a:cs typeface="Tahoma" panose="020B0604030504040204" pitchFamily="34" charset="0"/>
              </a:rPr>
              <a:t>Hoe zou je hier de-escalerend op kunnen reageren?</a:t>
            </a: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11</a:t>
            </a:fld>
            <a:endParaRPr lang="nl-NL"/>
          </a:p>
        </p:txBody>
      </p:sp>
    </p:spTree>
    <p:extLst>
      <p:ext uri="{BB962C8B-B14F-4D97-AF65-F5344CB8AC3E}">
        <p14:creationId xmlns:p14="http://schemas.microsoft.com/office/powerpoint/2010/main" val="114498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dirty="0">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12</a:t>
            </a:fld>
            <a:endParaRPr lang="nl-NL"/>
          </a:p>
        </p:txBody>
      </p:sp>
    </p:spTree>
    <p:extLst>
      <p:ext uri="{BB962C8B-B14F-4D97-AF65-F5344CB8AC3E}">
        <p14:creationId xmlns:p14="http://schemas.microsoft.com/office/powerpoint/2010/main" val="279248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dirty="0">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13</a:t>
            </a:fld>
            <a:endParaRPr lang="nl-NL"/>
          </a:p>
        </p:txBody>
      </p:sp>
    </p:spTree>
    <p:extLst>
      <p:ext uri="{BB962C8B-B14F-4D97-AF65-F5344CB8AC3E}">
        <p14:creationId xmlns:p14="http://schemas.microsoft.com/office/powerpoint/2010/main" val="124717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dirty="0">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dirty="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14</a:t>
            </a:fld>
            <a:endParaRPr lang="nl-NL"/>
          </a:p>
        </p:txBody>
      </p:sp>
    </p:spTree>
    <p:extLst>
      <p:ext uri="{BB962C8B-B14F-4D97-AF65-F5344CB8AC3E}">
        <p14:creationId xmlns:p14="http://schemas.microsoft.com/office/powerpoint/2010/main" val="2778752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solidFill>
                  <a:schemeClr val="tx1"/>
                </a:solidFill>
                <a:latin typeface="Tahoma" panose="020B0604030504040204" pitchFamily="34" charset="0"/>
                <a:ea typeface="Tahoma" panose="020B0604030504040204" pitchFamily="34" charset="0"/>
                <a:cs typeface="Tahoma" panose="020B0604030504040204" pitchFamily="34" charset="0"/>
              </a:rPr>
              <a:t>In de vragenlijst zijn open vragen gesteld.</a:t>
            </a:r>
            <a:r>
              <a:rPr lang="nl-NL"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nl-NL" b="0" dirty="0">
                <a:solidFill>
                  <a:schemeClr val="tx1"/>
                </a:solidFill>
                <a:latin typeface="Tahoma" panose="020B0604030504040204" pitchFamily="34" charset="0"/>
                <a:ea typeface="Tahoma" panose="020B0604030504040204" pitchFamily="34" charset="0"/>
                <a:cs typeface="Tahoma" panose="020B0604030504040204" pitchFamily="34" charset="0"/>
              </a:rPr>
              <a:t>Afhankelijk van de tijd die je tijdens de dialoogsessie hebt, kun je er voor kiezen om er 1 of meer te bespreken.</a:t>
            </a:r>
            <a:endParaRPr lang="nl-NL"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nl-NL" b="0" dirty="0">
                <a:solidFill>
                  <a:schemeClr val="tx1"/>
                </a:solidFill>
                <a:latin typeface="Tahoma" panose="020B0604030504040204" pitchFamily="34" charset="0"/>
                <a:ea typeface="Tahoma" panose="020B0604030504040204" pitchFamily="34" charset="0"/>
                <a:cs typeface="Tahoma" panose="020B0604030504040204" pitchFamily="34" charset="0"/>
              </a:rPr>
              <a:t>Je kunt de uitkomsten ook tijdens een werkoverleg bespreken of direct verwerken in het invultemplate.</a:t>
            </a:r>
          </a:p>
          <a:p>
            <a:endParaRPr lang="nl-NL"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15</a:t>
            </a:fld>
            <a:endParaRPr lang="nl-NL"/>
          </a:p>
        </p:txBody>
      </p:sp>
    </p:spTree>
    <p:extLst>
      <p:ext uri="{BB962C8B-B14F-4D97-AF65-F5344CB8AC3E}">
        <p14:creationId xmlns:p14="http://schemas.microsoft.com/office/powerpoint/2010/main" val="81180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Situaties waarin je je wel eens onveilig voelt</a:t>
            </a:r>
          </a:p>
          <a:p>
            <a:endParaRPr lang="nl-NL" dirty="0"/>
          </a:p>
          <a:p>
            <a:r>
              <a:rPr lang="nl-NL" dirty="0"/>
              <a:t>Inventariseer zo veel mogelijk antwoorden en bespreek deze met elkaar.</a:t>
            </a:r>
          </a:p>
          <a:p>
            <a:pPr marL="171450" indent="-171450">
              <a:buFont typeface="Arial" panose="020B0604020202020204" pitchFamily="34" charset="0"/>
              <a:buChar char="•"/>
            </a:pPr>
            <a:r>
              <a:rPr lang="nl-NL" dirty="0"/>
              <a:t>Wat maakt het dat je je onveilig voelt?</a:t>
            </a:r>
          </a:p>
          <a:p>
            <a:pPr marL="171450" indent="-171450">
              <a:buFont typeface="Arial" panose="020B0604020202020204" pitchFamily="34" charset="0"/>
              <a:buChar char="•"/>
            </a:pPr>
            <a:r>
              <a:rPr lang="nl-NL" dirty="0"/>
              <a:t>Wat heb je nodig om je veilig te voelen in zo’n situatie?</a:t>
            </a:r>
          </a:p>
          <a:p>
            <a:pPr marL="171450" indent="-171450">
              <a:buFont typeface="Arial" panose="020B0604020202020204" pitchFamily="34" charset="0"/>
              <a:buChar char="•"/>
            </a:pPr>
            <a:r>
              <a:rPr lang="nl-NL" dirty="0"/>
              <a:t>Is het herkenbaar voor anderen?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Inventariseer en laat deelnemers op elkaar reageren. Noteer de antwoorden in de Invultemplate voor dialoogsessies.</a:t>
            </a:r>
            <a:endParaRPr lang="nl-NL" dirty="0">
              <a:cs typeface="Calibri"/>
            </a:endParaRP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16</a:t>
            </a:fld>
            <a:endParaRPr lang="nl-NL"/>
          </a:p>
        </p:txBody>
      </p:sp>
    </p:spTree>
    <p:extLst>
      <p:ext uri="{BB962C8B-B14F-4D97-AF65-F5344CB8AC3E}">
        <p14:creationId xmlns:p14="http://schemas.microsoft.com/office/powerpoint/2010/main" val="4085259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Tahoma" panose="020B0604030504040204" pitchFamily="34" charset="0"/>
                <a:ea typeface="Tahoma" panose="020B0604030504040204" pitchFamily="34" charset="0"/>
                <a:cs typeface="Tahoma" panose="020B0604030504040204" pitchFamily="34" charset="0"/>
              </a:rPr>
              <a:t>Tips en suggesties om onveilige situaties te voorkomen</a:t>
            </a: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Inventariseer zoveel mogelijk tips en suggesties.</a:t>
            </a: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Inventariseer en laat deelnemers op elkaar reageren. Het gaat niet om de juiste werkwijze. Het gaat om het inventariseren van mogelijkheden. Noteer die in het invultemplate.</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17</a:t>
            </a:fld>
            <a:endParaRPr lang="nl-NL"/>
          </a:p>
        </p:txBody>
      </p:sp>
    </p:spTree>
    <p:extLst>
      <p:ext uri="{BB962C8B-B14F-4D97-AF65-F5344CB8AC3E}">
        <p14:creationId xmlns:p14="http://schemas.microsoft.com/office/powerpoint/2010/main" val="117030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Tahoma" panose="020B0604030504040204" pitchFamily="34" charset="0"/>
                <a:ea typeface="Tahoma" panose="020B0604030504040204" pitchFamily="34" charset="0"/>
                <a:cs typeface="Tahoma" panose="020B0604030504040204" pitchFamily="34" charset="0"/>
              </a:rPr>
              <a:t>Aanleidingen en risico’s voor agressie</a:t>
            </a:r>
            <a:endParaRPr lang="nl-NL" dirty="0">
              <a:latin typeface="Tahoma" panose="020B0604030504040204" pitchFamily="34" charset="0"/>
              <a:ea typeface="Tahoma" panose="020B0604030504040204" pitchFamily="34" charset="0"/>
              <a:cs typeface="Tahoma" panose="020B0604030504040204" pitchFamily="34" charset="0"/>
            </a:endParaRPr>
          </a:p>
          <a:p>
            <a:endParaRPr lang="nl-NL" b="1" dirty="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Inventariseer zo veel mogelijk antwoorden en bespreek deze met elkaar.</a:t>
            </a:r>
          </a:p>
          <a:p>
            <a:endParaRPr lang="nl-NL"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Wat kan je doen op het moment dat je denkt dat een inwoner agressief gedrag gaat vertonen?</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Hoe kan je de risicofactoren zo veel mogelijk beperken?</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Nog andere suggesties?</a:t>
            </a: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Inventariseer en laat deelnemers op elkaar reageren. Noteer de antwoorden in het Invultemplate voor dialoogsessies.</a:t>
            </a: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18</a:t>
            </a:fld>
            <a:endParaRPr lang="nl-NL"/>
          </a:p>
        </p:txBody>
      </p:sp>
    </p:spTree>
    <p:extLst>
      <p:ext uri="{BB962C8B-B14F-4D97-AF65-F5344CB8AC3E}">
        <p14:creationId xmlns:p14="http://schemas.microsoft.com/office/powerpoint/2010/main" val="1344386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Tahoma" panose="020B0604030504040204" pitchFamily="34" charset="0"/>
                <a:ea typeface="Tahoma" panose="020B0604030504040204" pitchFamily="34" charset="0"/>
                <a:cs typeface="Tahoma" panose="020B0604030504040204" pitchFamily="34" charset="0"/>
              </a:rPr>
              <a:t>Verbeterpunten om agressie te voorkomen</a:t>
            </a: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Inventariseer zo veel mogelijk antwoorden en bespreek deze met elkaar.</a:t>
            </a:r>
            <a:br>
              <a:rPr lang="nl-NL" dirty="0">
                <a:latin typeface="Tahoma" panose="020B0604030504040204" pitchFamily="34" charset="0"/>
                <a:ea typeface="Tahoma" panose="020B0604030504040204" pitchFamily="34" charset="0"/>
                <a:cs typeface="Tahoma" panose="020B0604030504040204" pitchFamily="34" charset="0"/>
              </a:rPr>
            </a:br>
            <a:endParaRPr lang="nl-NL"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Wat maakt het dat je je onveilig voelt?</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Wat heb je nodig om je veilig te voelen in zo’n situatie?</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Is het herkenbaar voor anderen?</a:t>
            </a:r>
          </a:p>
          <a:p>
            <a:endParaRPr lang="nl-NL"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Tahoma" panose="020B0604030504040204" pitchFamily="34" charset="0"/>
                <a:ea typeface="Tahoma" panose="020B0604030504040204" pitchFamily="34" charset="0"/>
                <a:cs typeface="Tahoma" panose="020B0604030504040204" pitchFamily="34" charset="0"/>
              </a:rPr>
              <a:t>Inventariseer en laat deelnemers op elkaar reageren. Noteer de antwoorden in de Invultemplate voor dialoogsessies.</a:t>
            </a: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19</a:t>
            </a:fld>
            <a:endParaRPr lang="nl-NL"/>
          </a:p>
        </p:txBody>
      </p:sp>
    </p:spTree>
    <p:extLst>
      <p:ext uri="{BB962C8B-B14F-4D97-AF65-F5344CB8AC3E}">
        <p14:creationId xmlns:p14="http://schemas.microsoft.com/office/powerpoint/2010/main" val="401823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Dit zijn de stappen van de Complete agressie-aanpak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loop je aan het begin van de sessie door, zodat de deelnemers weten bij welke stap ze zich bevinden (stap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a:lnSpc>
                <a:spcPct val="115000"/>
              </a:lnSpc>
              <a:spcBef>
                <a:spcPts val="200"/>
              </a:spcBef>
            </a:pPr>
            <a:r>
              <a:rPr lang="nl-NL" sz="1200" b="1" dirty="0">
                <a:solidFill>
                  <a:srgbClr val="E11E27"/>
                </a:solidFill>
                <a:effectLst/>
                <a:latin typeface="Tahoma" panose="020B0604030504040204" pitchFamily="34" charset="0"/>
                <a:ea typeface="Yu Gothic Light" panose="020B0300000000000000" pitchFamily="34" charset="-128"/>
                <a:cs typeface="Times New Roman" panose="02020603050405020304" pitchFamily="18" charset="0"/>
              </a:rPr>
              <a:t>Hulpmiddelen</a:t>
            </a:r>
          </a:p>
          <a:p>
            <a:pPr algn="l" rtl="0" fontAlgn="base"/>
            <a:r>
              <a:rPr lang="nl-NL" b="0" i="0" u="none" strike="noStrike" dirty="0">
                <a:solidFill>
                  <a:srgbClr val="000000"/>
                </a:solidFill>
                <a:effectLst/>
                <a:latin typeface="Tahoma" panose="020B0604030504040204" pitchFamily="34" charset="0"/>
              </a:rPr>
              <a:t>Ter ondersteuning van de projectleider en het projectteam zijn de volgende middelen beschikbaar:</a:t>
            </a:r>
            <a:br>
              <a:rPr lang="nl-NL" b="0" i="0" u="none" strike="noStrike" dirty="0">
                <a:solidFill>
                  <a:srgbClr val="000000"/>
                </a:solidFill>
                <a:effectLst/>
                <a:latin typeface="Tahoma" panose="020B0604030504040204" pitchFamily="34" charset="0"/>
              </a:rPr>
            </a:br>
            <a:r>
              <a:rPr lang="nl-NL" b="0" i="0" u="none" strike="noStrike" dirty="0">
                <a:solidFill>
                  <a:srgbClr val="000000"/>
                </a:solidFill>
                <a:effectLst/>
                <a:latin typeface="Tahoma" panose="020B0604030504040204" pitchFamily="34" charset="0"/>
              </a:rPr>
              <a:t> </a:t>
            </a:r>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nl-NL" sz="1200" b="0" i="0" u="none" strike="noStrike" dirty="0">
                <a:solidFill>
                  <a:srgbClr val="000000"/>
                </a:solidFill>
                <a:effectLst/>
                <a:latin typeface="Tahoma" panose="020B0604030504040204" pitchFamily="34" charset="0"/>
              </a:rPr>
              <a:t>Checklist en stappenplan voor de projectleider Complete agressie-aanpak</a:t>
            </a:r>
            <a:r>
              <a:rPr lang="en-US" sz="1200" b="0" i="0" dirty="0">
                <a:solidFill>
                  <a:srgbClr val="808080"/>
                </a:solidFill>
                <a:effectLst/>
                <a:latin typeface="Tahoma" panose="020B060403050404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1200" b="0" i="0" u="none" strike="noStrike" dirty="0">
                <a:solidFill>
                  <a:srgbClr val="000000"/>
                </a:solidFill>
                <a:effectLst/>
                <a:latin typeface="Tahoma" panose="020B0604030504040204" pitchFamily="34" charset="0"/>
              </a:rPr>
              <a:t>Handleiding Beleid en Protocol Veilig werken </a:t>
            </a:r>
            <a:r>
              <a:rPr lang="en-US" sz="1200" b="0" i="0" dirty="0">
                <a:solidFill>
                  <a:srgbClr val="808080"/>
                </a:solidFill>
                <a:effectLst/>
                <a:latin typeface="Tahoma" panose="020B060403050404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1200" b="0" i="0" u="none" strike="noStrike" dirty="0">
                <a:solidFill>
                  <a:srgbClr val="000000"/>
                </a:solidFill>
                <a:effectLst/>
                <a:latin typeface="Tahoma" panose="020B0604030504040204" pitchFamily="34" charset="0"/>
              </a:rPr>
              <a:t>Invultemplate – Verwerking van dialoogsessies voor het verwerken van uitkomsten online vragenlijsten en dialoogsessies</a:t>
            </a:r>
            <a:r>
              <a:rPr lang="en-US" sz="1200" b="0" i="0" dirty="0">
                <a:solidFill>
                  <a:srgbClr val="808080"/>
                </a:solidFill>
                <a:effectLst/>
                <a:latin typeface="Tahoma" panose="020B0604030504040204" pitchFamily="34" charset="0"/>
              </a:rPr>
              <a:t>​</a:t>
            </a:r>
          </a:p>
          <a:p>
            <a:pPr algn="l" rtl="0" fontAlgn="base">
              <a:buFont typeface="Arial" panose="020B0604020202020204" pitchFamily="34" charset="0"/>
              <a:buChar char="•"/>
            </a:pPr>
            <a:r>
              <a:rPr lang="nl-NL" sz="1200" b="0" i="0" u="none" strike="noStrike" dirty="0" err="1">
                <a:solidFill>
                  <a:srgbClr val="000000"/>
                </a:solidFill>
                <a:effectLst/>
                <a:latin typeface="Tahoma" panose="020B0604030504040204" pitchFamily="34" charset="0"/>
              </a:rPr>
              <a:t>PowerPoint-presentatie</a:t>
            </a:r>
            <a:r>
              <a:rPr lang="nl-NL" sz="1200" b="0" i="0" u="none" strike="noStrike" dirty="0">
                <a:solidFill>
                  <a:srgbClr val="000000"/>
                </a:solidFill>
                <a:effectLst/>
                <a:latin typeface="Tahoma" panose="020B0604030504040204" pitchFamily="34" charset="0"/>
              </a:rPr>
              <a:t> per dialoogsessie</a:t>
            </a:r>
            <a:r>
              <a:rPr lang="en-US" sz="1200" b="0" i="0" dirty="0">
                <a:solidFill>
                  <a:srgbClr val="808080"/>
                </a:solidFill>
                <a:effectLst/>
                <a:latin typeface="Tahoma" panose="020B0604030504040204" pitchFamily="34" charset="0"/>
              </a:rPr>
              <a:t>​</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a:t>
            </a:r>
            <a:r>
              <a:rPr lang="nl-NL" b="1" dirty="0"/>
              <a:t>Startscan Veilig werken</a:t>
            </a:r>
            <a:r>
              <a:rPr lang="nl-NL" dirty="0"/>
              <a:t>, de online modules en de rapportages zijn te vinden in de online omgeving van Jeugdzorg Werkt!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basis van de </a:t>
            </a:r>
            <a:r>
              <a:rPr lang="nl-NL" b="1" dirty="0"/>
              <a:t>rapportage van uitkomsten van de Startscan Veilig werken</a:t>
            </a:r>
            <a:r>
              <a:rPr lang="nl-NL" dirty="0"/>
              <a:t>, heeft jouw organisatie besloten om de Complete agressie-aanpak toe te passen. </a:t>
            </a:r>
          </a:p>
          <a:p>
            <a:endParaRPr lang="nl-NL" dirty="0"/>
          </a:p>
          <a:p>
            <a:r>
              <a:rPr lang="nl-NL" dirty="0"/>
              <a:t>In de rapportage over de uitkomsten van de Startscan Veilig werken vind je tips en suggesties voor de projectleider.</a:t>
            </a:r>
          </a:p>
          <a:p>
            <a:r>
              <a:rPr lang="nl-NL" dirty="0"/>
              <a:t>Samen met de </a:t>
            </a:r>
            <a:r>
              <a:rPr lang="nl-NL" b="1" dirty="0"/>
              <a:t>Checklist en stappenplan van de Complete agressie-aanpak </a:t>
            </a:r>
            <a:r>
              <a:rPr lang="nl-NL" dirty="0"/>
              <a:t>ben je in staat om de stappen van de aanpak voor te bereiden en uit te voeren.</a:t>
            </a:r>
          </a:p>
          <a:p>
            <a:endParaRPr lang="nl-NL" dirty="0"/>
          </a:p>
          <a:p>
            <a:r>
              <a:rPr lang="nl-NL" dirty="0"/>
              <a:t>Gebruik de </a:t>
            </a:r>
            <a:r>
              <a:rPr lang="nl-NL" b="1" dirty="0"/>
              <a:t>invultemplate Complete agressie-aanpak </a:t>
            </a:r>
            <a:r>
              <a:rPr lang="nl-NL" dirty="0"/>
              <a:t>voor de dialoogsessies om de uitkomsten van de online vragenlijsten en de dialoogsessies te noteren.</a:t>
            </a:r>
          </a:p>
          <a:p>
            <a:endParaRPr lang="nl-NL" dirty="0"/>
          </a:p>
          <a:p>
            <a:endParaRPr lang="nl-NL" dirty="0"/>
          </a:p>
          <a:p>
            <a:endParaRPr lang="nl-NL" dirty="0"/>
          </a:p>
          <a:p>
            <a:endParaRPr lang="en-NL" dirty="0"/>
          </a:p>
          <a:p>
            <a:endParaRPr lang="en-NL" dirty="0"/>
          </a:p>
        </p:txBody>
      </p:sp>
      <p:sp>
        <p:nvSpPr>
          <p:cNvPr id="4" name="Slide Number Placeholder 3"/>
          <p:cNvSpPr>
            <a:spLocks noGrp="1"/>
          </p:cNvSpPr>
          <p:nvPr>
            <p:ph type="sldNum" sz="quarter" idx="5"/>
          </p:nvPr>
        </p:nvSpPr>
        <p:spPr/>
        <p:txBody>
          <a:bodyPr/>
          <a:lstStyle/>
          <a:p>
            <a:fld id="{53148E80-FAA0-3A46-8471-E311C306B75E}" type="slidenum">
              <a:rPr lang="nl-NL" smtClean="0"/>
              <a:t>2</a:t>
            </a:fld>
            <a:endParaRPr lang="nl-NL"/>
          </a:p>
        </p:txBody>
      </p:sp>
    </p:spTree>
    <p:extLst>
      <p:ext uri="{BB962C8B-B14F-4D97-AF65-F5344CB8AC3E}">
        <p14:creationId xmlns:p14="http://schemas.microsoft.com/office/powerpoint/2010/main" val="390924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20</a:t>
            </a:fld>
            <a:endParaRPr lang="nl-NL"/>
          </a:p>
        </p:txBody>
      </p:sp>
    </p:spTree>
    <p:extLst>
      <p:ext uri="{BB962C8B-B14F-4D97-AF65-F5344CB8AC3E}">
        <p14:creationId xmlns:p14="http://schemas.microsoft.com/office/powerpoint/2010/main" val="191187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Voorbereiding dialoogsessie 2 Risico’s en preventie</a:t>
            </a:r>
          </a:p>
          <a:p>
            <a:endParaRPr lang="nl-NL" dirty="0"/>
          </a:p>
          <a:p>
            <a:r>
              <a:rPr lang="nl-NL" dirty="0"/>
              <a:t>Deze sessie gaat over pijler 2 van de Complete agressie-aanpak: Risico’s en preventie. Tijdens de volgende dialoogsessies gaan we in op: </a:t>
            </a:r>
            <a:endParaRPr lang="nl-NL" dirty="0">
              <a:cs typeface="Calibri"/>
            </a:endParaRPr>
          </a:p>
          <a:p>
            <a:pPr marL="171450" indent="-171450">
              <a:buFont typeface="Arial" panose="020B0604020202020204" pitchFamily="34" charset="0"/>
              <a:buChar char="•"/>
            </a:pPr>
            <a:r>
              <a:rPr lang="nl-NL" dirty="0"/>
              <a:t>De-escaleren en veilig handelen</a:t>
            </a:r>
          </a:p>
          <a:p>
            <a:pPr marL="171450" indent="-171450">
              <a:buFont typeface="Arial" panose="020B0604020202020204" pitchFamily="34" charset="0"/>
              <a:buChar char="•"/>
            </a:pPr>
            <a:r>
              <a:rPr lang="nl-NL" dirty="0"/>
              <a:t>Afhandeling en nazorg</a:t>
            </a:r>
          </a:p>
          <a:p>
            <a:endParaRPr lang="nl-NL" dirty="0"/>
          </a:p>
          <a:p>
            <a:r>
              <a:rPr lang="nl-NL" dirty="0"/>
              <a:t>De deelnemers hebben de online vragenlijsten doorgenomen ter voorbereiding op deze sessie. De rapportage met de uitkomsten van de online vragenlijsten heb je ontvangen.</a:t>
            </a:r>
            <a:endParaRPr lang="nl-NL" dirty="0">
              <a:cs typeface="Calibri" panose="020F0502020204030204"/>
            </a:endParaRPr>
          </a:p>
          <a:p>
            <a:r>
              <a:rPr lang="nl-NL" dirty="0"/>
              <a:t>Bespreek deze uitkomsten met de projectgroep en verwerk de belangrijkste uitkomsten in deze </a:t>
            </a:r>
            <a:r>
              <a:rPr lang="nl-NL" dirty="0" err="1"/>
              <a:t>PowerPoint-presentatie</a:t>
            </a:r>
            <a:r>
              <a:rPr lang="nl-NL" dirty="0"/>
              <a:t>.</a:t>
            </a:r>
            <a:endParaRPr lang="nl-NL" dirty="0">
              <a:cs typeface="Calibri" panose="020F0502020204030204"/>
            </a:endParaRPr>
          </a:p>
          <a:p>
            <a:pPr>
              <a:lnSpc>
                <a:spcPct val="115000"/>
              </a:lnSpc>
              <a:spcAft>
                <a:spcPts val="1000"/>
              </a:spcAft>
            </a:pPr>
            <a:endParaRPr lang="nl-NL" sz="1200" dirty="0">
              <a:effectLst/>
              <a:latin typeface="Tahoma" panose="020B0604030504040204" pitchFamily="34" charset="0"/>
              <a:ea typeface="Calibri" panose="020F0502020204030204" pitchFamily="34" charset="0"/>
              <a:cs typeface="Tahoma" panose="020B0604030504040204" pitchFamily="34" charset="0"/>
            </a:endParaRPr>
          </a:p>
          <a:p>
            <a:pPr>
              <a:lnSpc>
                <a:spcPct val="115000"/>
              </a:lnSpc>
              <a:spcAft>
                <a:spcPts val="1000"/>
              </a:spcAft>
            </a:pPr>
            <a:r>
              <a:rPr lang="nl-NL" sz="1200" dirty="0">
                <a:effectLst/>
                <a:latin typeface="Tahoma"/>
                <a:ea typeface="Calibri" panose="020F0502020204030204" pitchFamily="34" charset="0"/>
                <a:cs typeface="Tahoma"/>
              </a:rPr>
              <a:t>De uitkomsten van de online </a:t>
            </a:r>
            <a:r>
              <a:rPr lang="nl-NL" dirty="0">
                <a:latin typeface="Tahoma"/>
                <a:ea typeface="Calibri" panose="020F0502020204030204" pitchFamily="34" charset="0"/>
                <a:cs typeface="Tahoma"/>
              </a:rPr>
              <a:t>vragenlijsten</a:t>
            </a:r>
            <a:r>
              <a:rPr lang="nl-NL" sz="1200" dirty="0">
                <a:effectLst/>
                <a:latin typeface="Tahoma"/>
                <a:ea typeface="Calibri" panose="020F0502020204030204" pitchFamily="34" charset="0"/>
                <a:cs typeface="Tahoma"/>
              </a:rPr>
              <a:t> dienen om over in gesprek te gaan tijdens deze dialoogsessie. Het doel van deze sessie is om samen te reflecteren en concrete tips en suggesties voor werkafspraken te verzamelen. De uitkomsten verwerk je in </a:t>
            </a:r>
            <a:r>
              <a:rPr lang="nl-NL" dirty="0">
                <a:latin typeface="Tahoma"/>
                <a:ea typeface="Calibri" panose="020F0502020204030204" pitchFamily="34" charset="0"/>
                <a:cs typeface="Tahoma"/>
              </a:rPr>
              <a:t>het</a:t>
            </a:r>
            <a:r>
              <a:rPr lang="nl-NL" sz="1200" dirty="0">
                <a:effectLst/>
                <a:latin typeface="Tahoma"/>
                <a:ea typeface="Calibri" panose="020F0502020204030204" pitchFamily="34" charset="0"/>
                <a:cs typeface="Tahoma"/>
              </a:rPr>
              <a:t> </a:t>
            </a:r>
            <a:r>
              <a:rPr lang="nl-NL" dirty="0">
                <a:latin typeface="Tahoma"/>
                <a:ea typeface="Calibri" panose="020F0502020204030204" pitchFamily="34" charset="0"/>
                <a:cs typeface="Tahoma"/>
              </a:rPr>
              <a:t>Invultemplate</a:t>
            </a:r>
            <a:r>
              <a:rPr lang="nl-NL" sz="1200" dirty="0">
                <a:effectLst/>
                <a:latin typeface="Tahoma"/>
                <a:ea typeface="Calibri" panose="020F0502020204030204" pitchFamily="34" charset="0"/>
                <a:cs typeface="Tahoma"/>
              </a:rPr>
              <a:t> – Verwerking van d</a:t>
            </a:r>
            <a:r>
              <a:rPr lang="nl-NL" dirty="0">
                <a:latin typeface="Tahoma"/>
                <a:ea typeface="Calibri" panose="020F0502020204030204" pitchFamily="34" charset="0"/>
                <a:cs typeface="Tahoma"/>
              </a:rPr>
              <a:t>ialoogsessies dat</a:t>
            </a:r>
            <a:r>
              <a:rPr lang="nl-NL" sz="1200" dirty="0">
                <a:effectLst/>
                <a:latin typeface="Tahoma"/>
                <a:ea typeface="Calibri" panose="020F0502020204030204" pitchFamily="34" charset="0"/>
                <a:cs typeface="Tahoma"/>
              </a:rPr>
              <a:t> uiteindelijk dient als basis voor een actueel protocol over veilig werken.</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3</a:t>
            </a:fld>
            <a:endParaRPr lang="nl-NL"/>
          </a:p>
        </p:txBody>
      </p:sp>
    </p:spTree>
    <p:extLst>
      <p:ext uri="{BB962C8B-B14F-4D97-AF65-F5344CB8AC3E}">
        <p14:creationId xmlns:p14="http://schemas.microsoft.com/office/powerpoint/2010/main" val="22433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Tahoma" panose="020B0604030504040204" pitchFamily="34" charset="0"/>
                <a:ea typeface="Tahoma" panose="020B0604030504040204" pitchFamily="34" charset="0"/>
                <a:cs typeface="Tahoma" panose="020B0604030504040204" pitchFamily="34" charset="0"/>
              </a:rPr>
              <a:t>In deze sessie gaan we in op Pijler 2 – Risico’s en preventie</a:t>
            </a:r>
          </a:p>
          <a:p>
            <a:endParaRPr lang="nl-NL" dirty="0">
              <a:latin typeface="Tahoma" panose="020B0604030504040204" pitchFamily="34" charset="0"/>
              <a:ea typeface="Tahoma" panose="020B0604030504040204" pitchFamily="34" charset="0"/>
              <a:cs typeface="Tahoma" panose="020B0604030504040204" pitchFamily="34" charset="0"/>
            </a:endParaRPr>
          </a:p>
          <a:p>
            <a:r>
              <a:rPr lang="nl-NL" dirty="0">
                <a:latin typeface="Tahoma" panose="020B0604030504040204" pitchFamily="34" charset="0"/>
                <a:ea typeface="Tahoma" panose="020B0604030504040204" pitchFamily="34" charset="0"/>
                <a:cs typeface="Tahoma" panose="020B0604030504040204" pitchFamily="34" charset="0"/>
              </a:rPr>
              <a:t>We maken gebruik van de uitkomsten van de online module over:</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De stellingen over risico’s en preventie per doelgroep</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Hoe gewenste omgang met cliënten te stimuleren</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Het toewerken naar een gemeenschappelijke norm </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De videofragmenten over wat wel en niet acceptabel is</a:t>
            </a: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4</a:t>
            </a:fld>
            <a:endParaRPr lang="nl-NL"/>
          </a:p>
        </p:txBody>
      </p:sp>
    </p:spTree>
    <p:extLst>
      <p:ext uri="{BB962C8B-B14F-4D97-AF65-F5344CB8AC3E}">
        <p14:creationId xmlns:p14="http://schemas.microsoft.com/office/powerpoint/2010/main" val="177355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Tahoma" panose="020B0604030504040204" pitchFamily="34" charset="0"/>
                <a:ea typeface="Tahoma" panose="020B0604030504040204" pitchFamily="34" charset="0"/>
                <a:cs typeface="Tahoma" panose="020B0604030504040204" pitchFamily="34" charset="0"/>
              </a:rPr>
              <a:t>Toelichting</a:t>
            </a:r>
          </a:p>
          <a:p>
            <a:br>
              <a:rPr lang="nl-NL" b="1" dirty="0">
                <a:latin typeface="Tahoma" panose="020B0604030504040204" pitchFamily="34" charset="0"/>
                <a:ea typeface="Tahoma" panose="020B0604030504040204" pitchFamily="34" charset="0"/>
                <a:cs typeface="Tahoma" panose="020B0604030504040204" pitchFamily="34" charset="0"/>
              </a:rPr>
            </a:br>
            <a:r>
              <a:rPr lang="nl-NL" dirty="0">
                <a:latin typeface="Tahoma" panose="020B0604030504040204" pitchFamily="34" charset="0"/>
                <a:ea typeface="Tahoma" panose="020B0604030504040204" pitchFamily="34" charset="0"/>
                <a:cs typeface="Tahoma" panose="020B0604030504040204" pitchFamily="34" charset="0"/>
              </a:rPr>
              <a:t>Vul hier het aantal respondenten per doelgroep in. Neem in de tabellen de resultaten over uit de rapportage.</a:t>
            </a: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5</a:t>
            </a:fld>
            <a:endParaRPr lang="nl-NL"/>
          </a:p>
        </p:txBody>
      </p:sp>
    </p:spTree>
    <p:extLst>
      <p:ext uri="{BB962C8B-B14F-4D97-AF65-F5344CB8AC3E}">
        <p14:creationId xmlns:p14="http://schemas.microsoft.com/office/powerpoint/2010/main" val="65301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Tahoma" panose="020B0604030504040204" pitchFamily="34" charset="0"/>
                <a:ea typeface="Tahoma" panose="020B0604030504040204" pitchFamily="34" charset="0"/>
                <a:cs typeface="Tahoma" panose="020B0604030504040204" pitchFamily="34" charset="0"/>
              </a:rPr>
              <a:t>De komende twee slides bevatten de antwoorden op de stellingen.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dirty="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dirty="0">
                <a:effectLst/>
                <a:latin typeface="Tahoma" panose="020B0604030504040204" pitchFamily="34" charset="0"/>
                <a:ea typeface="Tahoma" panose="020B0604030504040204" pitchFamily="34" charset="0"/>
                <a:cs typeface="Tahoma" panose="020B0604030504040204" pitchFamily="34" charset="0"/>
              </a:rPr>
              <a:t>Bespreek de uitkomsten in de projectgroep en bepaal welke uitkomsten je wilt bespreken in de dialoogsessie en wat je zou willen bereiken met de bespreking.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6</a:t>
            </a:fld>
            <a:endParaRPr lang="nl-NL"/>
          </a:p>
        </p:txBody>
      </p:sp>
    </p:spTree>
    <p:extLst>
      <p:ext uri="{BB962C8B-B14F-4D97-AF65-F5344CB8AC3E}">
        <p14:creationId xmlns:p14="http://schemas.microsoft.com/office/powerpoint/2010/main" val="28251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latin typeface="Tahoma" panose="020B0604030504040204" pitchFamily="34" charset="0"/>
                <a:ea typeface="Tahoma" panose="020B0604030504040204" pitchFamily="34" charset="0"/>
                <a:cs typeface="Tahoma" panose="020B0604030504040204" pitchFamily="34" charset="0"/>
              </a:rPr>
              <a:t>Instructie</a:t>
            </a:r>
          </a:p>
          <a:p>
            <a:pPr marL="0" indent="0">
              <a:buFont typeface="Arial" panose="020B0604020202020204" pitchFamily="34" charset="0"/>
              <a:buNone/>
            </a:pPr>
            <a:endParaRPr lang="nl-NL" b="1"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nl-NL" b="0" dirty="0">
                <a:latin typeface="Tahoma" panose="020B0604030504040204" pitchFamily="34" charset="0"/>
                <a:ea typeface="Tahoma" panose="020B0604030504040204" pitchFamily="34" charset="0"/>
                <a:cs typeface="Tahoma" panose="020B0604030504040204" pitchFamily="34" charset="0"/>
              </a:rPr>
              <a:t>Vul de uitkomsten uit de rapportage in de slides</a:t>
            </a:r>
          </a:p>
          <a:p>
            <a:pPr marL="171450" indent="-171450">
              <a:buFont typeface="Arial" panose="020B0604020202020204" pitchFamily="34" charset="0"/>
              <a:buChar char="•"/>
            </a:pPr>
            <a:r>
              <a:rPr lang="nl-NL" b="0" dirty="0">
                <a:latin typeface="Tahoma" panose="020B0604030504040204" pitchFamily="34" charset="0"/>
                <a:ea typeface="Tahoma" panose="020B0604030504040204" pitchFamily="34" charset="0"/>
                <a:cs typeface="Tahoma" panose="020B0604030504040204" pitchFamily="34" charset="0"/>
              </a:rPr>
              <a:t>Noteer bij Aantal, het aantal invullers van de startscan</a:t>
            </a:r>
          </a:p>
          <a:p>
            <a:pPr marL="171450" indent="-171450">
              <a:buFont typeface="Arial" panose="020B0604020202020204" pitchFamily="34" charset="0"/>
              <a:buChar char="•"/>
            </a:pPr>
            <a:r>
              <a:rPr lang="nl-NL" b="0" dirty="0">
                <a:latin typeface="Tahoma" panose="020B0604030504040204" pitchFamily="34" charset="0"/>
                <a:ea typeface="Tahoma" panose="020B0604030504040204" pitchFamily="34" charset="0"/>
                <a:cs typeface="Tahoma" panose="020B0604030504040204" pitchFamily="34" charset="0"/>
              </a:rPr>
              <a:t>Noteer achter Ja/Nee het aantal ingevulde antwoorden</a:t>
            </a:r>
          </a:p>
          <a:p>
            <a:pPr marL="171450" indent="-171450">
              <a:buFont typeface="Arial" panose="020B0604020202020204" pitchFamily="34" charset="0"/>
              <a:buChar char="•"/>
            </a:pPr>
            <a:endParaRPr lang="nl-NL" b="1" dirty="0">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endParaRPr lang="nl-NL" b="1" dirty="0">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r>
              <a:rPr lang="nl-NL" b="1" dirty="0">
                <a:latin typeface="Tahoma" panose="020B0604030504040204" pitchFamily="34" charset="0"/>
                <a:ea typeface="Tahoma" panose="020B0604030504040204" pitchFamily="34" charset="0"/>
                <a:cs typeface="Tahoma" panose="020B0604030504040204" pitchFamily="34" charset="0"/>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Tahoma" panose="020B0604030504040204" pitchFamily="34" charset="0"/>
                <a:ea typeface="Tahoma" panose="020B0604030504040204" pitchFamily="34" charset="0"/>
                <a:cs typeface="Tahoma" panose="020B0604030504040204" pitchFamily="34" charset="0"/>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Tahoma" panose="020B0604030504040204" pitchFamily="34" charset="0"/>
                <a:ea typeface="Tahoma" panose="020B0604030504040204" pitchFamily="34" charset="0"/>
                <a:cs typeface="Tahoma" panose="020B0604030504040204" pitchFamily="34" charset="0"/>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Tahoma" panose="020B0604030504040204" pitchFamily="34" charset="0"/>
                <a:ea typeface="Tahoma" panose="020B0604030504040204" pitchFamily="34" charset="0"/>
                <a:cs typeface="Tahoma" panose="020B0604030504040204" pitchFamily="34" charset="0"/>
              </a:rPr>
              <a:t>Wat zie je als aandachtpunten en verbeterpunten?</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Wat zegt dit over urgentie en noodzaak van de Complete agressie-aanpak?</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7</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0" indent="0">
              <a:buFont typeface="Arial" panose="020B0604020202020204" pitchFamily="34" charset="0"/>
              <a:buNone/>
            </a:pPr>
            <a:endParaRPr lang="nl-NL" b="1" dirty="0">
              <a:cs typeface="Calibri"/>
            </a:endParaRPr>
          </a:p>
          <a:p>
            <a:pPr marL="171450" indent="-171450">
              <a:buFont typeface="Arial" panose="020B0604020202020204" pitchFamily="34" charset="0"/>
              <a:buChar char="•"/>
            </a:pPr>
            <a:r>
              <a:rPr lang="nl-NL" b="0" dirty="0">
                <a:cs typeface="Calibri"/>
              </a:rPr>
              <a:t>Vul de uitkomsten uit de rapportage van de startscan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Complete agressie-aanpak?</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8</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latin typeface="Tahoma" panose="020B0604030504040204" pitchFamily="34" charset="0"/>
                <a:ea typeface="Tahoma" panose="020B0604030504040204" pitchFamily="34" charset="0"/>
                <a:cs typeface="Tahoma" panose="020B0604030504040204" pitchFamily="34" charset="0"/>
              </a:rPr>
              <a:t>Instructie</a:t>
            </a:r>
          </a:p>
          <a:p>
            <a:pPr marL="0" indent="0">
              <a:buFont typeface="Arial" panose="020B0604020202020204" pitchFamily="34" charset="0"/>
              <a:buNone/>
            </a:pPr>
            <a:endParaRPr lang="nl-NL" b="1"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nl-NL" b="0" dirty="0">
                <a:latin typeface="Tahoma" panose="020B0604030504040204" pitchFamily="34" charset="0"/>
                <a:ea typeface="Tahoma" panose="020B0604030504040204" pitchFamily="34" charset="0"/>
                <a:cs typeface="Tahoma" panose="020B0604030504040204" pitchFamily="34" charset="0"/>
              </a:rPr>
              <a:t>Vul de uitkomsten uit de rapportage van de startscan in de slides</a:t>
            </a:r>
          </a:p>
          <a:p>
            <a:pPr marL="171450" indent="-171450">
              <a:buFont typeface="Arial" panose="020B0604020202020204" pitchFamily="34" charset="0"/>
              <a:buChar char="•"/>
            </a:pPr>
            <a:r>
              <a:rPr lang="nl-NL" b="0" dirty="0">
                <a:latin typeface="Tahoma" panose="020B0604030504040204" pitchFamily="34" charset="0"/>
                <a:ea typeface="Tahoma" panose="020B0604030504040204" pitchFamily="34" charset="0"/>
                <a:cs typeface="Tahoma" panose="020B0604030504040204" pitchFamily="34" charset="0"/>
              </a:rPr>
              <a:t>Noteer bij Aantal, het aantal invullers van de startscan</a:t>
            </a:r>
          </a:p>
          <a:p>
            <a:pPr marL="171450" indent="-171450">
              <a:buFont typeface="Arial" panose="020B0604020202020204" pitchFamily="34" charset="0"/>
              <a:buChar char="•"/>
            </a:pPr>
            <a:r>
              <a:rPr lang="nl-NL" b="0" dirty="0">
                <a:latin typeface="Tahoma" panose="020B0604030504040204" pitchFamily="34" charset="0"/>
                <a:ea typeface="Tahoma" panose="020B0604030504040204" pitchFamily="34" charset="0"/>
                <a:cs typeface="Tahoma" panose="020B0604030504040204" pitchFamily="34" charset="0"/>
              </a:rPr>
              <a:t>Noteer achter Ja/Nee het aantal ingevulde antwoorden</a:t>
            </a:r>
          </a:p>
          <a:p>
            <a:pPr marL="171450" indent="-171450">
              <a:buFont typeface="Arial" panose="020B0604020202020204" pitchFamily="34" charset="0"/>
              <a:buChar char="•"/>
            </a:pPr>
            <a:endParaRPr lang="nl-NL" b="1" dirty="0">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endParaRPr lang="nl-NL" b="1" dirty="0">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r>
              <a:rPr lang="nl-NL" b="1" dirty="0">
                <a:latin typeface="Tahoma" panose="020B0604030504040204" pitchFamily="34" charset="0"/>
                <a:ea typeface="Tahoma" panose="020B0604030504040204" pitchFamily="34" charset="0"/>
                <a:cs typeface="Tahoma" panose="020B0604030504040204" pitchFamily="34" charset="0"/>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Tahoma" panose="020B0604030504040204" pitchFamily="34" charset="0"/>
                <a:ea typeface="Tahoma" panose="020B0604030504040204" pitchFamily="34" charset="0"/>
                <a:cs typeface="Tahoma" panose="020B0604030504040204" pitchFamily="34" charset="0"/>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Tahoma" panose="020B0604030504040204" pitchFamily="34" charset="0"/>
                <a:ea typeface="Tahoma" panose="020B0604030504040204" pitchFamily="34" charset="0"/>
                <a:cs typeface="Tahoma" panose="020B0604030504040204" pitchFamily="34" charset="0"/>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latin typeface="Tahoma" panose="020B0604030504040204" pitchFamily="34" charset="0"/>
                <a:ea typeface="Tahoma" panose="020B0604030504040204" pitchFamily="34" charset="0"/>
                <a:cs typeface="Tahoma" panose="020B0604030504040204" pitchFamily="34" charset="0"/>
              </a:rPr>
              <a:t>Wat zie je als aandachtpunten en verbeterpunten?</a:t>
            </a:r>
          </a:p>
          <a:p>
            <a:pPr marL="171450" indent="-171450">
              <a:buFont typeface="Arial" panose="020B0604020202020204" pitchFamily="34" charset="0"/>
              <a:buChar char="•"/>
            </a:pPr>
            <a:r>
              <a:rPr lang="nl-NL" dirty="0">
                <a:latin typeface="Tahoma" panose="020B0604030504040204" pitchFamily="34" charset="0"/>
                <a:ea typeface="Tahoma" panose="020B0604030504040204" pitchFamily="34" charset="0"/>
                <a:cs typeface="Tahoma" panose="020B0604030504040204" pitchFamily="34" charset="0"/>
              </a:rPr>
              <a:t>Wat zegt dit over urgentie en noodzaak van de Complete agressie-aanpak?</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9</a:t>
            </a:fld>
            <a:endParaRPr lang="nl-NL"/>
          </a:p>
        </p:txBody>
      </p:sp>
    </p:spTree>
    <p:extLst>
      <p:ext uri="{BB962C8B-B14F-4D97-AF65-F5344CB8AC3E}">
        <p14:creationId xmlns:p14="http://schemas.microsoft.com/office/powerpoint/2010/main" val="396703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25EBF-C0A2-A847-FCEC-AB8143FA5C0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7C8067-3E0D-66DC-E1BC-8BE165D25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ianummer 3">
            <a:extLst>
              <a:ext uri="{FF2B5EF4-FFF2-40B4-BE49-F238E27FC236}">
                <a16:creationId xmlns:a16="http://schemas.microsoft.com/office/drawing/2014/main" id="{05180972-0C25-8A2F-CF1C-F775B79EB186}"/>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5" name="Tijdelijke aanduiding voor datum 4">
            <a:extLst>
              <a:ext uri="{FF2B5EF4-FFF2-40B4-BE49-F238E27FC236}">
                <a16:creationId xmlns:a16="http://schemas.microsoft.com/office/drawing/2014/main" id="{98DEB98B-26A0-FF53-CEE6-51F45DDD6066}"/>
              </a:ext>
            </a:extLst>
          </p:cNvPr>
          <p:cNvSpPr>
            <a:spLocks noGrp="1"/>
          </p:cNvSpPr>
          <p:nvPr>
            <p:ph type="dt" sz="half" idx="11"/>
          </p:nvPr>
        </p:nvSpPr>
        <p:spPr/>
        <p:txBody>
          <a:bodyPr/>
          <a:lstStyle/>
          <a:p>
            <a:endParaRPr lang="nl-NL"/>
          </a:p>
        </p:txBody>
      </p:sp>
    </p:spTree>
    <p:extLst>
      <p:ext uri="{BB962C8B-B14F-4D97-AF65-F5344CB8AC3E}">
        <p14:creationId xmlns:p14="http://schemas.microsoft.com/office/powerpoint/2010/main" val="404015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pening">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CE6697CC-C44D-4BF6-A490-81B710C8E91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ahoma"/>
              <a:ea typeface="+mn-ea"/>
              <a:cs typeface="+mn-cs"/>
            </a:endParaRPr>
          </a:p>
        </p:txBody>
      </p:sp>
      <p:sp>
        <p:nvSpPr>
          <p:cNvPr id="140" name="Tijdelijke aanduiding voor afbeelding 139">
            <a:extLst>
              <a:ext uri="{FF2B5EF4-FFF2-40B4-BE49-F238E27FC236}">
                <a16:creationId xmlns:a16="http://schemas.microsoft.com/office/drawing/2014/main" id="{8AFEABFC-CE3A-4E90-BD1D-E5F068000932}"/>
              </a:ext>
            </a:extLst>
          </p:cNvPr>
          <p:cNvSpPr>
            <a:spLocks noGrp="1"/>
          </p:cNvSpPr>
          <p:nvPr>
            <p:ph type="pic" sz="quarter" idx="17" hasCustomPrompt="1"/>
          </p:nvPr>
        </p:nvSpPr>
        <p:spPr>
          <a:xfrm>
            <a:off x="0" y="-9792"/>
            <a:ext cx="12187390" cy="6867793"/>
          </a:xfrm>
          <a:prstGeom prst="rect">
            <a:avLst/>
          </a:prstGeom>
          <a:solidFill>
            <a:schemeClr val="bg1">
              <a:lumMod val="95000"/>
            </a:schemeClr>
          </a:solidFill>
        </p:spPr>
        <p:txBody>
          <a:bodyPr wrap="square" tIns="1764000" anchor="t" anchorCtr="0">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Char char="•"/>
              <a:tabLst/>
              <a:defRPr sz="1600" i="1">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72" name="Tijdelijke aanduiding voor tekst 79">
            <a:extLst>
              <a:ext uri="{FF2B5EF4-FFF2-40B4-BE49-F238E27FC236}">
                <a16:creationId xmlns:a16="http://schemas.microsoft.com/office/drawing/2014/main" id="{B35FF9C6-3C23-4B1F-B83C-DE80693DCD66}"/>
              </a:ext>
            </a:extLst>
          </p:cNvPr>
          <p:cNvSpPr>
            <a:spLocks noGrp="1"/>
          </p:cNvSpPr>
          <p:nvPr>
            <p:ph type="body" sz="quarter" idx="24" hasCustomPrompt="1"/>
          </p:nvPr>
        </p:nvSpPr>
        <p:spPr>
          <a:xfrm>
            <a:off x="2560" y="1"/>
            <a:ext cx="7158255" cy="6858000"/>
          </a:xfrm>
          <a:custGeom>
            <a:avLst/>
            <a:gdLst>
              <a:gd name="connsiteX0" fmla="*/ 17969 w 6672559"/>
              <a:gd name="connsiteY0" fmla="*/ 0 h 6392677"/>
              <a:gd name="connsiteX1" fmla="*/ 6477974 w 6672559"/>
              <a:gd name="connsiteY1" fmla="*/ 0 h 6392677"/>
              <a:gd name="connsiteX2" fmla="*/ 6508560 w 6672559"/>
              <a:gd name="connsiteY2" fmla="*/ 68152 h 6392677"/>
              <a:gd name="connsiteX3" fmla="*/ 6563388 w 6672559"/>
              <a:gd name="connsiteY3" fmla="*/ 1762190 h 6392677"/>
              <a:gd name="connsiteX4" fmla="*/ 6458583 w 6672559"/>
              <a:gd name="connsiteY4" fmla="*/ 2129689 h 6392677"/>
              <a:gd name="connsiteX5" fmla="*/ 4507585 w 6672559"/>
              <a:gd name="connsiteY5" fmla="*/ 6155199 h 6392677"/>
              <a:gd name="connsiteX6" fmla="*/ 4370428 w 6672559"/>
              <a:gd name="connsiteY6" fmla="*/ 6392677 h 6392677"/>
              <a:gd name="connsiteX7" fmla="*/ 0 w 6672559"/>
              <a:gd name="connsiteY7" fmla="*/ 6392677 h 6392677"/>
              <a:gd name="connsiteX8" fmla="*/ 0 w 6672559"/>
              <a:gd name="connsiteY8" fmla="*/ 13100 h 639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559" h="6392677">
                <a:moveTo>
                  <a:pt x="17969" y="0"/>
                </a:moveTo>
                <a:lnTo>
                  <a:pt x="6477974" y="0"/>
                </a:lnTo>
                <a:lnTo>
                  <a:pt x="6508560" y="68152"/>
                </a:lnTo>
                <a:cubicBezTo>
                  <a:pt x="6722376" y="628391"/>
                  <a:pt x="6712407" y="1258311"/>
                  <a:pt x="6563388" y="1762190"/>
                </a:cubicBezTo>
                <a:cubicBezTo>
                  <a:pt x="6563388" y="1867188"/>
                  <a:pt x="6510985" y="2024687"/>
                  <a:pt x="6458583" y="2129689"/>
                </a:cubicBezTo>
                <a:cubicBezTo>
                  <a:pt x="6278041" y="2465608"/>
                  <a:pt x="5488169" y="4416719"/>
                  <a:pt x="4507585" y="6155199"/>
                </a:cubicBezTo>
                <a:lnTo>
                  <a:pt x="4370428" y="6392677"/>
                </a:lnTo>
                <a:lnTo>
                  <a:pt x="0" y="6392677"/>
                </a:lnTo>
                <a:lnTo>
                  <a:pt x="0" y="13100"/>
                </a:lnTo>
                <a:close/>
              </a:path>
            </a:pathLst>
          </a:custGeom>
          <a:solidFill>
            <a:srgbClr val="FFFFFF">
              <a:alpha val="50000"/>
            </a:srgbClr>
          </a:solidFill>
        </p:spPr>
        <p:txBody>
          <a:bodyPr wrap="square">
            <a:noAutofit/>
          </a:bodyPr>
          <a:lstStyle>
            <a:lvl1pPr marL="0" indent="0">
              <a:buNone/>
              <a:defRPr/>
            </a:lvl1pPr>
          </a:lstStyle>
          <a:p>
            <a:pPr lvl="0"/>
            <a:r>
              <a:rPr lang="nl-NL"/>
              <a:t> </a:t>
            </a:r>
          </a:p>
        </p:txBody>
      </p:sp>
      <p:sp>
        <p:nvSpPr>
          <p:cNvPr id="77" name="Tijdelijke aanduiding voor tekst 75">
            <a:extLst>
              <a:ext uri="{FF2B5EF4-FFF2-40B4-BE49-F238E27FC236}">
                <a16:creationId xmlns:a16="http://schemas.microsoft.com/office/drawing/2014/main" id="{D7BF688E-5C98-444B-9663-8019BF3C5A8D}"/>
              </a:ext>
            </a:extLst>
          </p:cNvPr>
          <p:cNvSpPr>
            <a:spLocks noGrp="1"/>
          </p:cNvSpPr>
          <p:nvPr>
            <p:ph type="body" sz="quarter" idx="26" hasCustomPrompt="1"/>
          </p:nvPr>
        </p:nvSpPr>
        <p:spPr>
          <a:xfrm>
            <a:off x="-670288" y="4603907"/>
            <a:ext cx="5174068" cy="3709320"/>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noFill/>
          <a:ln>
            <a:solidFill>
              <a:schemeClr val="accent2"/>
            </a:solidFill>
            <a:prstDash val="dash"/>
          </a:ln>
        </p:spPr>
        <p:txBody>
          <a:bodyPr wrap="square">
            <a:noAutofit/>
          </a:bodyPr>
          <a:lstStyle>
            <a:lvl1pPr marL="0" indent="0">
              <a:buNone/>
              <a:defRPr>
                <a:solidFill>
                  <a:schemeClr val="accent2"/>
                </a:solidFill>
              </a:defRPr>
            </a:lvl1pPr>
          </a:lstStyle>
          <a:p>
            <a:pPr lvl="0"/>
            <a:r>
              <a:rPr lang="nl-NL"/>
              <a:t> </a:t>
            </a:r>
          </a:p>
        </p:txBody>
      </p:sp>
      <p:sp>
        <p:nvSpPr>
          <p:cNvPr id="78" name="Tijdelijke aanduiding voor datum 3">
            <a:extLst>
              <a:ext uri="{FF2B5EF4-FFF2-40B4-BE49-F238E27FC236}">
                <a16:creationId xmlns:a16="http://schemas.microsoft.com/office/drawing/2014/main" id="{D92C573D-5361-4C24-82FA-1CE755F1EDEB}"/>
              </a:ext>
            </a:extLst>
          </p:cNvPr>
          <p:cNvSpPr>
            <a:spLocks noGrp="1"/>
          </p:cNvSpPr>
          <p:nvPr>
            <p:ph type="dt" sz="half" idx="2"/>
          </p:nvPr>
        </p:nvSpPr>
        <p:spPr>
          <a:xfrm>
            <a:off x="9884229" y="5968703"/>
            <a:ext cx="1512386" cy="540112"/>
          </a:xfrm>
          <a:prstGeom prst="rect">
            <a:avLst/>
          </a:prstGeom>
          <a:ln>
            <a:noFill/>
          </a:ln>
        </p:spPr>
        <p:txBody>
          <a:bodyPr vert="horz" lIns="0" tIns="45720" rIns="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white"/>
              </a:solidFill>
              <a:effectLst/>
              <a:uLnTx/>
              <a:uFillTx/>
              <a:latin typeface="Tahoma"/>
              <a:ea typeface="+mn-ea"/>
              <a:cs typeface="+mn-cs"/>
            </a:endParaRPr>
          </a:p>
        </p:txBody>
      </p:sp>
      <p:sp>
        <p:nvSpPr>
          <p:cNvPr id="84" name="Tijdelijke aanduiding voor tekst 62">
            <a:extLst>
              <a:ext uri="{FF2B5EF4-FFF2-40B4-BE49-F238E27FC236}">
                <a16:creationId xmlns:a16="http://schemas.microsoft.com/office/drawing/2014/main" id="{5741A381-AC91-4643-A084-E0FFECFCBD2B}"/>
              </a:ext>
            </a:extLst>
          </p:cNvPr>
          <p:cNvSpPr>
            <a:spLocks noGrp="1"/>
          </p:cNvSpPr>
          <p:nvPr>
            <p:ph type="body" sz="quarter" idx="25" hasCustomPrompt="1"/>
          </p:nvPr>
        </p:nvSpPr>
        <p:spPr>
          <a:xfrm>
            <a:off x="785181" y="5600163"/>
            <a:ext cx="2416394" cy="540112"/>
          </a:xfrm>
          <a:solidFill>
            <a:schemeClr val="accent2"/>
          </a:solidFill>
        </p:spPr>
        <p:txBody>
          <a:bodyPr wrap="none" lIns="144000" tIns="144000" rIns="144000" bIns="144000" anchor="ctr">
            <a:spAutoFit/>
          </a:bodyPr>
          <a:lstStyle>
            <a:lvl1pPr marL="0" indent="0" algn="l">
              <a:buNone/>
              <a:defRPr sz="1800" b="0" cap="all" baseline="0">
                <a:solidFill>
                  <a:schemeClr val="bg1"/>
                </a:solidFill>
              </a:defRPr>
            </a:lvl1pPr>
            <a:lvl2pPr marL="263525" indent="0" algn="r">
              <a:buNone/>
              <a:defRPr/>
            </a:lvl2pPr>
            <a:lvl3pPr algn="r">
              <a:defRPr/>
            </a:lvl3pPr>
            <a:lvl4pPr algn="r">
              <a:defRPr/>
            </a:lvl4pPr>
            <a:lvl5pPr algn="r">
              <a:defRPr/>
            </a:lvl5pPr>
          </a:lstStyle>
          <a:p>
            <a:pPr lvl="0"/>
            <a:r>
              <a:rPr lang="nl-NL"/>
              <a:t>Naam ACHTERNAAM</a:t>
            </a: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Opening</a:t>
            </a:r>
          </a:p>
        </p:txBody>
      </p:sp>
      <p:grpSp>
        <p:nvGrpSpPr>
          <p:cNvPr id="200" name="INSTRUCTIE">
            <a:extLst>
              <a:ext uri="{FF2B5EF4-FFF2-40B4-BE49-F238E27FC236}">
                <a16:creationId xmlns:a16="http://schemas.microsoft.com/office/drawing/2014/main" id="{387650E1-4C97-4EA9-A863-CF0ABCC9CECE}"/>
              </a:ext>
            </a:extLst>
          </p:cNvPr>
          <p:cNvGrpSpPr/>
          <p:nvPr userDrawn="1"/>
        </p:nvGrpSpPr>
        <p:grpSpPr>
          <a:xfrm>
            <a:off x="12377595" y="0"/>
            <a:ext cx="3693114" cy="6427357"/>
            <a:chOff x="-3786165" y="0"/>
            <a:chExt cx="3693114" cy="6427357"/>
          </a:xfrm>
        </p:grpSpPr>
        <p:sp>
          <p:nvSpPr>
            <p:cNvPr id="201" name="Rechthoek 200">
              <a:extLst>
                <a:ext uri="{FF2B5EF4-FFF2-40B4-BE49-F238E27FC236}">
                  <a16:creationId xmlns:a16="http://schemas.microsoft.com/office/drawing/2014/main" id="{9E4B5629-CC50-4BD5-82EF-77A9E3E1110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Tahoma" panose="020B0604030504040204" pitchFamily="34" charset="0"/>
                  <a:ea typeface="+mn-ea"/>
                  <a:cs typeface="Tahoma" panose="020B0604030504040204" pitchFamily="34" charset="0"/>
                </a:rPr>
                <a:t>Afbeelding invoegen/opmaken</a:t>
              </a:r>
            </a:p>
          </p:txBody>
        </p:sp>
        <p:sp>
          <p:nvSpPr>
            <p:cNvPr id="202" name="Ovaal 201">
              <a:extLst>
                <a:ext uri="{FF2B5EF4-FFF2-40B4-BE49-F238E27FC236}">
                  <a16:creationId xmlns:a16="http://schemas.microsoft.com/office/drawing/2014/main" id="{6AA1B2F9-5DD0-4CAA-A617-47CE91CDDB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1</a:t>
              </a:r>
            </a:p>
          </p:txBody>
        </p:sp>
        <p:sp>
          <p:nvSpPr>
            <p:cNvPr id="203" name="Rechthoek 202">
              <a:extLst>
                <a:ext uri="{FF2B5EF4-FFF2-40B4-BE49-F238E27FC236}">
                  <a16:creationId xmlns:a16="http://schemas.microsoft.com/office/drawing/2014/main" id="{D3A9EFE4-D1C1-46DC-BE60-426B5AB2432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‘Backspace toets’</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‘Slidebuilder'</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en klik op de knop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'Afbeeldingen’</a:t>
              </a:r>
              <a:endPar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204" name="Ovaal 203">
              <a:extLst>
                <a:ext uri="{FF2B5EF4-FFF2-40B4-BE49-F238E27FC236}">
                  <a16:creationId xmlns:a16="http://schemas.microsoft.com/office/drawing/2014/main" id="{DA488820-01F8-4318-9CEF-984A756600D1}"/>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3</a:t>
              </a:r>
            </a:p>
          </p:txBody>
        </p:sp>
        <p:sp>
          <p:nvSpPr>
            <p:cNvPr id="205" name="Rechthoek 204">
              <a:extLst>
                <a:ext uri="{FF2B5EF4-FFF2-40B4-BE49-F238E27FC236}">
                  <a16:creationId xmlns:a16="http://schemas.microsoft.com/office/drawing/2014/main" id="{836E4E76-FEEF-4CAD-8377-2F8F4F0789D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‘Naar achtergrond’</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t>
              </a:r>
            </a:p>
          </p:txBody>
        </p:sp>
        <p:sp>
          <p:nvSpPr>
            <p:cNvPr id="206" name="Ovaal 205">
              <a:extLst>
                <a:ext uri="{FF2B5EF4-FFF2-40B4-BE49-F238E27FC236}">
                  <a16:creationId xmlns:a16="http://schemas.microsoft.com/office/drawing/2014/main" id="{17EC56C7-EE38-4507-88D7-A465F8CD311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4</a:t>
              </a:r>
            </a:p>
          </p:txBody>
        </p:sp>
        <p:sp>
          <p:nvSpPr>
            <p:cNvPr id="207" name="Rechthoek 206">
              <a:extLst>
                <a:ext uri="{FF2B5EF4-FFF2-40B4-BE49-F238E27FC236}">
                  <a16:creationId xmlns:a16="http://schemas.microsoft.com/office/drawing/2014/main" id="{161D3305-4136-40BC-A478-55680526C182}"/>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en klik op de knop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‘Bijsnijden’</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Schaal met de bolletjes de afbeelding en met de hoekjes het afbeeldingskader.</a:t>
              </a:r>
            </a:p>
          </p:txBody>
        </p:sp>
        <p:grpSp>
          <p:nvGrpSpPr>
            <p:cNvPr id="208" name="Groep 207">
              <a:extLst>
                <a:ext uri="{FF2B5EF4-FFF2-40B4-BE49-F238E27FC236}">
                  <a16:creationId xmlns:a16="http://schemas.microsoft.com/office/drawing/2014/main" id="{B1C472AA-1EEB-4575-BF87-D626289DE38A}"/>
                </a:ext>
              </a:extLst>
            </p:cNvPr>
            <p:cNvGrpSpPr/>
            <p:nvPr userDrawn="1"/>
          </p:nvGrpSpPr>
          <p:grpSpPr>
            <a:xfrm>
              <a:off x="-3314821" y="3054865"/>
              <a:ext cx="1558053" cy="563933"/>
              <a:chOff x="-3314821" y="2981448"/>
              <a:chExt cx="1558053" cy="563933"/>
            </a:xfrm>
          </p:grpSpPr>
          <p:sp>
            <p:nvSpPr>
              <p:cNvPr id="246" name="Rechthoek 245">
                <a:extLst>
                  <a:ext uri="{FF2B5EF4-FFF2-40B4-BE49-F238E27FC236}">
                    <a16:creationId xmlns:a16="http://schemas.microsoft.com/office/drawing/2014/main" id="{CEACD9E2-F696-45F9-86F4-D41E6AF5CAE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47" name="Rechthoek 246">
                <a:extLst>
                  <a:ext uri="{FF2B5EF4-FFF2-40B4-BE49-F238E27FC236}">
                    <a16:creationId xmlns:a16="http://schemas.microsoft.com/office/drawing/2014/main" id="{A84A5314-5D7D-4F45-9E10-B719A69E05B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48" name="Tekstvak 247">
                <a:extLst>
                  <a:ext uri="{FF2B5EF4-FFF2-40B4-BE49-F238E27FC236}">
                    <a16:creationId xmlns:a16="http://schemas.microsoft.com/office/drawing/2014/main" id="{4C683D15-1B6F-482D-B572-1DC07AE88087}"/>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Naar voorgrond</a:t>
                </a:r>
              </a:p>
            </p:txBody>
          </p:sp>
          <p:sp>
            <p:nvSpPr>
              <p:cNvPr id="249" name="Tekstvak 248">
                <a:extLst>
                  <a:ext uri="{FF2B5EF4-FFF2-40B4-BE49-F238E27FC236}">
                    <a16:creationId xmlns:a16="http://schemas.microsoft.com/office/drawing/2014/main" id="{549C9622-6675-4372-BB0B-F0B3629C095E}"/>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Naar achtergrond</a:t>
                </a:r>
              </a:p>
            </p:txBody>
          </p:sp>
          <p:sp>
            <p:nvSpPr>
              <p:cNvPr id="250" name="Vrije vorm: vorm 249">
                <a:extLst>
                  <a:ext uri="{FF2B5EF4-FFF2-40B4-BE49-F238E27FC236}">
                    <a16:creationId xmlns:a16="http://schemas.microsoft.com/office/drawing/2014/main" id="{02E6AA26-1076-45A5-86D2-840A811F64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251" name="Gelijkbenige driehoek 250">
                <a:extLst>
                  <a:ext uri="{FF2B5EF4-FFF2-40B4-BE49-F238E27FC236}">
                    <a16:creationId xmlns:a16="http://schemas.microsoft.com/office/drawing/2014/main" id="{BD03085A-EB0D-406D-AA1E-A31673FD416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nvGrpSpPr>
              <p:cNvPr id="252" name="Groep 251">
                <a:extLst>
                  <a:ext uri="{FF2B5EF4-FFF2-40B4-BE49-F238E27FC236}">
                    <a16:creationId xmlns:a16="http://schemas.microsoft.com/office/drawing/2014/main" id="{6687D65F-6737-43C1-BADC-C4F0A452EC7F}"/>
                  </a:ext>
                </a:extLst>
              </p:cNvPr>
              <p:cNvGrpSpPr/>
              <p:nvPr userDrawn="1"/>
            </p:nvGrpSpPr>
            <p:grpSpPr>
              <a:xfrm>
                <a:off x="-3257052" y="3032066"/>
                <a:ext cx="182309" cy="163794"/>
                <a:chOff x="12832541" y="3162395"/>
                <a:chExt cx="219532" cy="197236"/>
              </a:xfrm>
            </p:grpSpPr>
            <p:sp>
              <p:nvSpPr>
                <p:cNvPr id="257" name="Rechthoek 256">
                  <a:extLst>
                    <a:ext uri="{FF2B5EF4-FFF2-40B4-BE49-F238E27FC236}">
                      <a16:creationId xmlns:a16="http://schemas.microsoft.com/office/drawing/2014/main" id="{8C956DCA-B11B-4B1F-8385-71D21EE0EC3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8" name="Rechthoek 257">
                  <a:extLst>
                    <a:ext uri="{FF2B5EF4-FFF2-40B4-BE49-F238E27FC236}">
                      <a16:creationId xmlns:a16="http://schemas.microsoft.com/office/drawing/2014/main" id="{BEF6AFD9-803E-42CB-8F3B-974C6608A21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9" name="Rechthoek 258">
                  <a:extLst>
                    <a:ext uri="{FF2B5EF4-FFF2-40B4-BE49-F238E27FC236}">
                      <a16:creationId xmlns:a16="http://schemas.microsoft.com/office/drawing/2014/main" id="{625753BD-6E8E-41D9-B64A-478D28064E2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53" name="Groep 252">
                <a:extLst>
                  <a:ext uri="{FF2B5EF4-FFF2-40B4-BE49-F238E27FC236}">
                    <a16:creationId xmlns:a16="http://schemas.microsoft.com/office/drawing/2014/main" id="{E3EA2544-7B9E-4703-BA55-D84589B9BE7B}"/>
                  </a:ext>
                </a:extLst>
              </p:cNvPr>
              <p:cNvGrpSpPr/>
              <p:nvPr userDrawn="1"/>
            </p:nvGrpSpPr>
            <p:grpSpPr>
              <a:xfrm>
                <a:off x="-3257053" y="3276580"/>
                <a:ext cx="182309" cy="163794"/>
                <a:chOff x="12832541" y="3162395"/>
                <a:chExt cx="219532" cy="197236"/>
              </a:xfrm>
            </p:grpSpPr>
            <p:sp>
              <p:nvSpPr>
                <p:cNvPr id="254" name="Rechthoek 253">
                  <a:extLst>
                    <a:ext uri="{FF2B5EF4-FFF2-40B4-BE49-F238E27FC236}">
                      <a16:creationId xmlns:a16="http://schemas.microsoft.com/office/drawing/2014/main" id="{81257389-F076-4AFA-8DCE-877230CDDD2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5" name="Rechthoek 254">
                  <a:extLst>
                    <a:ext uri="{FF2B5EF4-FFF2-40B4-BE49-F238E27FC236}">
                      <a16:creationId xmlns:a16="http://schemas.microsoft.com/office/drawing/2014/main" id="{D0DA57DE-2C93-4703-93DB-80D16416A73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6" name="Rechthoek 255">
                  <a:extLst>
                    <a:ext uri="{FF2B5EF4-FFF2-40B4-BE49-F238E27FC236}">
                      <a16:creationId xmlns:a16="http://schemas.microsoft.com/office/drawing/2014/main" id="{6FAE6D78-99D6-4532-8D68-A1782BB49C8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grpSp>
          <p:nvGrpSpPr>
            <p:cNvPr id="209" name="Groep 208">
              <a:extLst>
                <a:ext uri="{FF2B5EF4-FFF2-40B4-BE49-F238E27FC236}">
                  <a16:creationId xmlns:a16="http://schemas.microsoft.com/office/drawing/2014/main" id="{DA1319D4-24BD-4007-B6E3-AB1C7D8D3E25}"/>
                </a:ext>
              </a:extLst>
            </p:cNvPr>
            <p:cNvGrpSpPr/>
            <p:nvPr userDrawn="1"/>
          </p:nvGrpSpPr>
          <p:grpSpPr>
            <a:xfrm>
              <a:off x="-3367447" y="1226982"/>
              <a:ext cx="791775" cy="406485"/>
              <a:chOff x="-3565087" y="1409294"/>
              <a:chExt cx="627469" cy="322133"/>
            </a:xfrm>
          </p:grpSpPr>
          <p:grpSp>
            <p:nvGrpSpPr>
              <p:cNvPr id="240" name="Groep 239">
                <a:extLst>
                  <a:ext uri="{FF2B5EF4-FFF2-40B4-BE49-F238E27FC236}">
                    <a16:creationId xmlns:a16="http://schemas.microsoft.com/office/drawing/2014/main" id="{7EA02FB7-FB62-442C-AD4D-CB52C2B309AA}"/>
                  </a:ext>
                </a:extLst>
              </p:cNvPr>
              <p:cNvGrpSpPr/>
              <p:nvPr userDrawn="1"/>
            </p:nvGrpSpPr>
            <p:grpSpPr>
              <a:xfrm>
                <a:off x="-3364916" y="1409294"/>
                <a:ext cx="225195" cy="195499"/>
                <a:chOff x="10307162" y="1361199"/>
                <a:chExt cx="2200275" cy="1914525"/>
              </a:xfrm>
            </p:grpSpPr>
            <p:sp>
              <p:nvSpPr>
                <p:cNvPr id="242" name="Vrije vorm: vorm 241">
                  <a:extLst>
                    <a:ext uri="{FF2B5EF4-FFF2-40B4-BE49-F238E27FC236}">
                      <a16:creationId xmlns:a16="http://schemas.microsoft.com/office/drawing/2014/main" id="{0A1F7955-2F76-4A21-A44A-D588663794E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grpSp>
              <p:nvGrpSpPr>
                <p:cNvPr id="243" name="Groep 242">
                  <a:extLst>
                    <a:ext uri="{FF2B5EF4-FFF2-40B4-BE49-F238E27FC236}">
                      <a16:creationId xmlns:a16="http://schemas.microsoft.com/office/drawing/2014/main" id="{B9041F10-93FD-444F-9632-3CC12AD8D36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4" name="Vrije vorm: vorm 243">
                    <a:extLst>
                      <a:ext uri="{FF2B5EF4-FFF2-40B4-BE49-F238E27FC236}">
                        <a16:creationId xmlns:a16="http://schemas.microsoft.com/office/drawing/2014/main" id="{99A3AA1F-73CE-46AB-9516-81CA055259D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45" name="Vrije vorm: vorm 244">
                    <a:extLst>
                      <a:ext uri="{FF2B5EF4-FFF2-40B4-BE49-F238E27FC236}">
                        <a16:creationId xmlns:a16="http://schemas.microsoft.com/office/drawing/2014/main" id="{8B06CABB-34C9-46CF-8D85-ECC4A7928A8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grpSp>
          </p:grpSp>
          <p:sp>
            <p:nvSpPr>
              <p:cNvPr id="241" name="Tekstvak 240">
                <a:extLst>
                  <a:ext uri="{FF2B5EF4-FFF2-40B4-BE49-F238E27FC236}">
                    <a16:creationId xmlns:a16="http://schemas.microsoft.com/office/drawing/2014/main" id="{67A77733-EAF7-4BE2-9F25-2CEC34102E3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Afbeeldingen</a:t>
                </a:r>
              </a:p>
            </p:txBody>
          </p:sp>
        </p:grpSp>
        <p:sp>
          <p:nvSpPr>
            <p:cNvPr id="210" name="Ovaal 209">
              <a:extLst>
                <a:ext uri="{FF2B5EF4-FFF2-40B4-BE49-F238E27FC236}">
                  <a16:creationId xmlns:a16="http://schemas.microsoft.com/office/drawing/2014/main" id="{CA0124FA-70CF-4E05-B661-CFFD912C4EA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2</a:t>
              </a:r>
            </a:p>
          </p:txBody>
        </p:sp>
        <p:sp>
          <p:nvSpPr>
            <p:cNvPr id="211" name="Rechthoek 210">
              <a:extLst>
                <a:ext uri="{FF2B5EF4-FFF2-40B4-BE49-F238E27FC236}">
                  <a16:creationId xmlns:a16="http://schemas.microsoft.com/office/drawing/2014/main" id="{6C7800FC-356D-484C-B655-1CF515E1903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b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en klik 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‘Invoegen’</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t>
              </a:r>
            </a:p>
          </p:txBody>
        </p:sp>
        <p:sp>
          <p:nvSpPr>
            <p:cNvPr id="212" name="Rechthoek 211">
              <a:extLst>
                <a:ext uri="{FF2B5EF4-FFF2-40B4-BE49-F238E27FC236}">
                  <a16:creationId xmlns:a16="http://schemas.microsoft.com/office/drawing/2014/main" id="{ED3AADDE-A7B6-4480-9ECB-E6D4FC481A4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Invoegen</a:t>
              </a:r>
            </a:p>
          </p:txBody>
        </p:sp>
        <p:grpSp>
          <p:nvGrpSpPr>
            <p:cNvPr id="213" name="Groep 212">
              <a:extLst>
                <a:ext uri="{FF2B5EF4-FFF2-40B4-BE49-F238E27FC236}">
                  <a16:creationId xmlns:a16="http://schemas.microsoft.com/office/drawing/2014/main" id="{248ACADA-C0A2-4025-87E4-FA35B888352B}"/>
                </a:ext>
              </a:extLst>
            </p:cNvPr>
            <p:cNvGrpSpPr/>
            <p:nvPr userDrawn="1"/>
          </p:nvGrpSpPr>
          <p:grpSpPr>
            <a:xfrm>
              <a:off x="-3354295" y="4908999"/>
              <a:ext cx="514284" cy="506545"/>
              <a:chOff x="12617641" y="3403239"/>
              <a:chExt cx="752963" cy="741634"/>
            </a:xfrm>
          </p:grpSpPr>
          <p:grpSp>
            <p:nvGrpSpPr>
              <p:cNvPr id="224" name="Groep 223">
                <a:extLst>
                  <a:ext uri="{FF2B5EF4-FFF2-40B4-BE49-F238E27FC236}">
                    <a16:creationId xmlns:a16="http://schemas.microsoft.com/office/drawing/2014/main" id="{00F82119-0323-4924-8FD7-585BF213C67D}"/>
                  </a:ext>
                </a:extLst>
              </p:cNvPr>
              <p:cNvGrpSpPr/>
              <p:nvPr userDrawn="1"/>
            </p:nvGrpSpPr>
            <p:grpSpPr>
              <a:xfrm>
                <a:off x="12771530" y="3403239"/>
                <a:ext cx="467176" cy="448491"/>
                <a:chOff x="12782157" y="3403239"/>
                <a:chExt cx="467176" cy="448491"/>
              </a:xfrm>
            </p:grpSpPr>
            <p:grpSp>
              <p:nvGrpSpPr>
                <p:cNvPr id="227" name="Groep 226">
                  <a:extLst>
                    <a:ext uri="{FF2B5EF4-FFF2-40B4-BE49-F238E27FC236}">
                      <a16:creationId xmlns:a16="http://schemas.microsoft.com/office/drawing/2014/main" id="{341B3863-8486-4749-ABAB-FCA2992B585E}"/>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CB47A784-CBCB-42DE-B3E4-1D5AE99D34B6}"/>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19D23FB5-6D57-4DCE-9636-A984613D8DF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8" name="Rechthoek 237">
                      <a:extLst>
                        <a:ext uri="{FF2B5EF4-FFF2-40B4-BE49-F238E27FC236}">
                          <a16:creationId xmlns:a16="http://schemas.microsoft.com/office/drawing/2014/main" id="{B160A763-18D8-43EF-95B7-8F24190C09C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9" name="Ovaal 238">
                      <a:extLst>
                        <a:ext uri="{FF2B5EF4-FFF2-40B4-BE49-F238E27FC236}">
                          <a16:creationId xmlns:a16="http://schemas.microsoft.com/office/drawing/2014/main" id="{AA197865-5EE7-4CB5-A251-2ADBF01850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pic>
                <p:nvPicPr>
                  <p:cNvPr id="235" name="Afbeelding 234">
                    <a:extLst>
                      <a:ext uri="{FF2B5EF4-FFF2-40B4-BE49-F238E27FC236}">
                        <a16:creationId xmlns:a16="http://schemas.microsoft.com/office/drawing/2014/main" id="{D609FA70-1A4A-4919-A0F5-E1C2FA6532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C13ECEA5-7EC4-429C-B825-4862A1D83C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28" name="Groep 227">
                  <a:extLst>
                    <a:ext uri="{FF2B5EF4-FFF2-40B4-BE49-F238E27FC236}">
                      <a16:creationId xmlns:a16="http://schemas.microsoft.com/office/drawing/2014/main" id="{6865C91D-063F-4FE9-B7E7-C8C4F6DB1A1E}"/>
                    </a:ext>
                  </a:extLst>
                </p:cNvPr>
                <p:cNvGrpSpPr/>
                <p:nvPr userDrawn="1"/>
              </p:nvGrpSpPr>
              <p:grpSpPr>
                <a:xfrm>
                  <a:off x="13103513" y="3705268"/>
                  <a:ext cx="145820" cy="146462"/>
                  <a:chOff x="13096169" y="3602278"/>
                  <a:chExt cx="145820" cy="146462"/>
                </a:xfrm>
              </p:grpSpPr>
              <p:sp>
                <p:nvSpPr>
                  <p:cNvPr id="232" name="Rechthoek 231">
                    <a:extLst>
                      <a:ext uri="{FF2B5EF4-FFF2-40B4-BE49-F238E27FC236}">
                        <a16:creationId xmlns:a16="http://schemas.microsoft.com/office/drawing/2014/main" id="{1095F342-FD76-4BA7-9160-7D54AB9ABE4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3" name="Rechthoek 232">
                    <a:extLst>
                      <a:ext uri="{FF2B5EF4-FFF2-40B4-BE49-F238E27FC236}">
                        <a16:creationId xmlns:a16="http://schemas.microsoft.com/office/drawing/2014/main" id="{34800CA2-A51D-4806-AC1D-5329889474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29" name="Groep 228">
                  <a:extLst>
                    <a:ext uri="{FF2B5EF4-FFF2-40B4-BE49-F238E27FC236}">
                      <a16:creationId xmlns:a16="http://schemas.microsoft.com/office/drawing/2014/main" id="{FB657BB8-7C5A-490C-AF1A-9526047F03A0}"/>
                    </a:ext>
                  </a:extLst>
                </p:cNvPr>
                <p:cNvGrpSpPr/>
                <p:nvPr userDrawn="1"/>
              </p:nvGrpSpPr>
              <p:grpSpPr>
                <a:xfrm rot="10800000">
                  <a:off x="13061402" y="3665637"/>
                  <a:ext cx="145820" cy="146462"/>
                  <a:chOff x="13096169" y="3602278"/>
                  <a:chExt cx="145820" cy="146462"/>
                </a:xfrm>
              </p:grpSpPr>
              <p:sp>
                <p:nvSpPr>
                  <p:cNvPr id="230" name="Rechthoek 229">
                    <a:extLst>
                      <a:ext uri="{FF2B5EF4-FFF2-40B4-BE49-F238E27FC236}">
                        <a16:creationId xmlns:a16="http://schemas.microsoft.com/office/drawing/2014/main" id="{81AA8260-7DB9-4888-B661-1A10B46D98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1" name="Rechthoek 230">
                    <a:extLst>
                      <a:ext uri="{FF2B5EF4-FFF2-40B4-BE49-F238E27FC236}">
                        <a16:creationId xmlns:a16="http://schemas.microsoft.com/office/drawing/2014/main" id="{F67BCC81-4AF7-409A-96F3-7E1C7CF379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sp>
            <p:nvSpPr>
              <p:cNvPr id="225" name="Rechthoek 224">
                <a:extLst>
                  <a:ext uri="{FF2B5EF4-FFF2-40B4-BE49-F238E27FC236}">
                    <a16:creationId xmlns:a16="http://schemas.microsoft.com/office/drawing/2014/main" id="{70E673B3-F761-452A-9AFA-EAD06FAF0A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Bijsnijden</a:t>
                </a:r>
              </a:p>
            </p:txBody>
          </p:sp>
          <p:sp>
            <p:nvSpPr>
              <p:cNvPr id="226" name="Gelijkbenige driehoek 225">
                <a:extLst>
                  <a:ext uri="{FF2B5EF4-FFF2-40B4-BE49-F238E27FC236}">
                    <a16:creationId xmlns:a16="http://schemas.microsoft.com/office/drawing/2014/main" id="{08D356AE-23CE-49AB-A34D-7FC821C3E4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sp>
          <p:nvSpPr>
            <p:cNvPr id="214" name="Rechthoek 213">
              <a:extLst>
                <a:ext uri="{FF2B5EF4-FFF2-40B4-BE49-F238E27FC236}">
                  <a16:creationId xmlns:a16="http://schemas.microsoft.com/office/drawing/2014/main" id="{33A74CEF-CF7D-459C-BC99-871E0EB4BA1F}"/>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MEER WETEN?</a:t>
              </a:r>
              <a:b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Ga naar de tab</a:t>
              </a: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 'SLIDEBUILDER’ </a:t>
              </a: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en klik</a:t>
              </a:r>
              <a:b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op de knop </a:t>
              </a: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'Support &amp; Inspiratie'</a:t>
              </a:r>
            </a:p>
          </p:txBody>
        </p:sp>
        <p:grpSp>
          <p:nvGrpSpPr>
            <p:cNvPr id="215" name="ICOON_info">
              <a:extLst>
                <a:ext uri="{FF2B5EF4-FFF2-40B4-BE49-F238E27FC236}">
                  <a16:creationId xmlns:a16="http://schemas.microsoft.com/office/drawing/2014/main" id="{11C8C419-D0CE-4BAE-A4C0-D348D6F5BA7B}"/>
                </a:ext>
              </a:extLst>
            </p:cNvPr>
            <p:cNvGrpSpPr/>
            <p:nvPr userDrawn="1"/>
          </p:nvGrpSpPr>
          <p:grpSpPr>
            <a:xfrm>
              <a:off x="-376736" y="5473131"/>
              <a:ext cx="283685" cy="283685"/>
              <a:chOff x="-510741" y="5913713"/>
              <a:chExt cx="267555" cy="267555"/>
            </a:xfrm>
          </p:grpSpPr>
          <p:sp>
            <p:nvSpPr>
              <p:cNvPr id="222" name="Ovaal 221">
                <a:extLst>
                  <a:ext uri="{FF2B5EF4-FFF2-40B4-BE49-F238E27FC236}">
                    <a16:creationId xmlns:a16="http://schemas.microsoft.com/office/drawing/2014/main" id="{095003DA-109E-4B99-9BAC-4A0FB2A8EE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223" name="Graphic 163" descr="Informatie">
                <a:extLst>
                  <a:ext uri="{FF2B5EF4-FFF2-40B4-BE49-F238E27FC236}">
                    <a16:creationId xmlns:a16="http://schemas.microsoft.com/office/drawing/2014/main" id="{4E96275C-1D42-46FE-ADEF-1783560A2A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16" name="Groep 215">
              <a:extLst>
                <a:ext uri="{FF2B5EF4-FFF2-40B4-BE49-F238E27FC236}">
                  <a16:creationId xmlns:a16="http://schemas.microsoft.com/office/drawing/2014/main" id="{CE554EE8-B56A-4B3A-9521-9026E47B26D5}"/>
                </a:ext>
              </a:extLst>
            </p:cNvPr>
            <p:cNvGrpSpPr/>
            <p:nvPr userDrawn="1"/>
          </p:nvGrpSpPr>
          <p:grpSpPr>
            <a:xfrm>
              <a:off x="-938434" y="5736734"/>
              <a:ext cx="627798" cy="576693"/>
              <a:chOff x="-938434" y="4570310"/>
              <a:chExt cx="627798" cy="576693"/>
            </a:xfrm>
          </p:grpSpPr>
          <p:grpSp>
            <p:nvGrpSpPr>
              <p:cNvPr id="217" name="Inspireren">
                <a:extLst>
                  <a:ext uri="{FF2B5EF4-FFF2-40B4-BE49-F238E27FC236}">
                    <a16:creationId xmlns:a16="http://schemas.microsoft.com/office/drawing/2014/main" id="{440835FE-F3F1-47D2-94FA-D9E7A9834E8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19" name="Freeform 12">
                  <a:extLst>
                    <a:ext uri="{FF2B5EF4-FFF2-40B4-BE49-F238E27FC236}">
                      <a16:creationId xmlns:a16="http://schemas.microsoft.com/office/drawing/2014/main" id="{08DFC064-B99A-4F25-8640-78A94755620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20" name="Freeform 13">
                  <a:extLst>
                    <a:ext uri="{FF2B5EF4-FFF2-40B4-BE49-F238E27FC236}">
                      <a16:creationId xmlns:a16="http://schemas.microsoft.com/office/drawing/2014/main" id="{1B7DED3B-B00F-402F-9066-BE8B0352A03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21" name="Freeform 14">
                  <a:extLst>
                    <a:ext uri="{FF2B5EF4-FFF2-40B4-BE49-F238E27FC236}">
                      <a16:creationId xmlns:a16="http://schemas.microsoft.com/office/drawing/2014/main" id="{FA3F6925-9FD1-4997-A927-126D6363AE6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grpSp>
          <p:sp>
            <p:nvSpPr>
              <p:cNvPr id="218" name="Tekstvak 217">
                <a:extLst>
                  <a:ext uri="{FF2B5EF4-FFF2-40B4-BE49-F238E27FC236}">
                    <a16:creationId xmlns:a16="http://schemas.microsoft.com/office/drawing/2014/main" id="{94A23F78-8976-41D6-BFE6-61A5C7FE560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Support &amp;</a:t>
                </a:r>
                <a:b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Inspiratie</a:t>
                </a:r>
              </a:p>
            </p:txBody>
          </p:sp>
        </p:grpSp>
      </p:grpSp>
      <p:sp>
        <p:nvSpPr>
          <p:cNvPr id="83" name="Tijdelijke aanduiding voor tekst 82">
            <a:extLst>
              <a:ext uri="{FF2B5EF4-FFF2-40B4-BE49-F238E27FC236}">
                <a16:creationId xmlns:a16="http://schemas.microsoft.com/office/drawing/2014/main" id="{439204F1-839A-4CDA-83AF-99F38E1FD0FD}"/>
              </a:ext>
            </a:extLst>
          </p:cNvPr>
          <p:cNvSpPr>
            <a:spLocks noGrp="1"/>
          </p:cNvSpPr>
          <p:nvPr>
            <p:ph type="body" sz="quarter" idx="23" hasCustomPrompt="1"/>
          </p:nvPr>
        </p:nvSpPr>
        <p:spPr>
          <a:xfrm>
            <a:off x="557466" y="-9792"/>
            <a:ext cx="2838170" cy="2010768"/>
          </a:xfrm>
          <a:custGeom>
            <a:avLst/>
            <a:gdLst>
              <a:gd name="connsiteX0" fmla="*/ 104019 w 2838170"/>
              <a:gd name="connsiteY0" fmla="*/ 0 h 2010768"/>
              <a:gd name="connsiteX1" fmla="*/ 2734151 w 2838170"/>
              <a:gd name="connsiteY1" fmla="*/ 0 h 2010768"/>
              <a:gd name="connsiteX2" fmla="*/ 2774371 w 2838170"/>
              <a:gd name="connsiteY2" fmla="*/ 113258 h 2010768"/>
              <a:gd name="connsiteX3" fmla="*/ 2838170 w 2838170"/>
              <a:gd name="connsiteY3" fmla="*/ 548185 h 2010768"/>
              <a:gd name="connsiteX4" fmla="*/ 1419085 w 2838170"/>
              <a:gd name="connsiteY4" fmla="*/ 2010768 h 2010768"/>
              <a:gd name="connsiteX5" fmla="*/ 0 w 2838170"/>
              <a:gd name="connsiteY5" fmla="*/ 548185 h 2010768"/>
              <a:gd name="connsiteX6" fmla="*/ 63799 w 2838170"/>
              <a:gd name="connsiteY6" fmla="*/ 113258 h 20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170" h="2010768">
                <a:moveTo>
                  <a:pt x="104019" y="0"/>
                </a:moveTo>
                <a:lnTo>
                  <a:pt x="2734151" y="0"/>
                </a:lnTo>
                <a:lnTo>
                  <a:pt x="2774371" y="113258"/>
                </a:lnTo>
                <a:cubicBezTo>
                  <a:pt x="2815834" y="250651"/>
                  <a:pt x="2838170" y="396730"/>
                  <a:pt x="2838170" y="548185"/>
                </a:cubicBezTo>
                <a:cubicBezTo>
                  <a:pt x="2838170" y="1355947"/>
                  <a:pt x="2202824" y="2010768"/>
                  <a:pt x="1419085" y="2010768"/>
                </a:cubicBezTo>
                <a:cubicBezTo>
                  <a:pt x="635346" y="2010768"/>
                  <a:pt x="0" y="1355947"/>
                  <a:pt x="0" y="548185"/>
                </a:cubicBezTo>
                <a:cubicBezTo>
                  <a:pt x="0" y="396730"/>
                  <a:pt x="22336" y="250651"/>
                  <a:pt x="63799" y="113258"/>
                </a:cubicBezTo>
                <a:close/>
              </a:path>
            </a:pathLst>
          </a:custGeom>
          <a:blipFill>
            <a:blip r:embed="rId4"/>
            <a:srcRect/>
            <a:stretch>
              <a:fillRect l="12862" t="8889" r="12862" b="17991"/>
            </a:stretch>
          </a:blipFill>
        </p:spPr>
        <p:txBody>
          <a:bodyPr wrap="square">
            <a:noAutofit/>
          </a:bodyPr>
          <a:lstStyle>
            <a:lvl1pPr marL="0" indent="0">
              <a:buNone/>
              <a:defRPr/>
            </a:lvl1pPr>
          </a:lstStyle>
          <a:p>
            <a:pPr lvl="0"/>
            <a:r>
              <a:rPr lang="nl-NL"/>
              <a:t> </a:t>
            </a:r>
          </a:p>
        </p:txBody>
      </p:sp>
      <p:sp>
        <p:nvSpPr>
          <p:cNvPr id="79" name="Tijdelijke aanduiding voor tekst 75">
            <a:extLst>
              <a:ext uri="{FF2B5EF4-FFF2-40B4-BE49-F238E27FC236}">
                <a16:creationId xmlns:a16="http://schemas.microsoft.com/office/drawing/2014/main" id="{49ED2E92-3D21-423F-A172-8B0A3A277B21}"/>
              </a:ext>
            </a:extLst>
          </p:cNvPr>
          <p:cNvSpPr>
            <a:spLocks noGrp="1"/>
          </p:cNvSpPr>
          <p:nvPr>
            <p:ph type="body" sz="quarter" idx="21" hasCustomPrompt="1"/>
          </p:nvPr>
        </p:nvSpPr>
        <p:spPr>
          <a:xfrm>
            <a:off x="5029201" y="1239169"/>
            <a:ext cx="6373196" cy="4568982"/>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solidFill>
            <a:schemeClr val="accent1"/>
          </a:solidFill>
        </p:spPr>
        <p:txBody>
          <a:bodyPr wrap="square">
            <a:noAutofit/>
          </a:bodyPr>
          <a:lstStyle>
            <a:lvl1pPr marL="0" indent="0">
              <a:buNone/>
              <a:defRPr/>
            </a:lvl1pPr>
          </a:lstStyle>
          <a:p>
            <a:pPr lvl="0"/>
            <a:r>
              <a:rPr lang="nl-NL"/>
              <a:t> </a:t>
            </a:r>
          </a:p>
        </p:txBody>
      </p:sp>
      <p:sp>
        <p:nvSpPr>
          <p:cNvPr id="80" name="Titel 5">
            <a:extLst>
              <a:ext uri="{FF2B5EF4-FFF2-40B4-BE49-F238E27FC236}">
                <a16:creationId xmlns:a16="http://schemas.microsoft.com/office/drawing/2014/main" id="{38F4A140-D870-48CB-8CC3-20671E24788C}"/>
              </a:ext>
            </a:extLst>
          </p:cNvPr>
          <p:cNvSpPr>
            <a:spLocks noGrp="1"/>
          </p:cNvSpPr>
          <p:nvPr>
            <p:ph type="title" hasCustomPrompt="1"/>
          </p:nvPr>
        </p:nvSpPr>
        <p:spPr>
          <a:xfrm>
            <a:off x="6169518" y="2502568"/>
            <a:ext cx="4212877" cy="1515979"/>
          </a:xfrm>
        </p:spPr>
        <p:txBody>
          <a:bodyPr anchor="b"/>
          <a:lstStyle>
            <a:lvl1pPr algn="ctr">
              <a:defRPr sz="4000">
                <a:solidFill>
                  <a:schemeClr val="bg1"/>
                </a:solidFill>
              </a:defRPr>
            </a:lvl1pPr>
          </a:lstStyle>
          <a:p>
            <a:r>
              <a:rPr lang="nl-NL"/>
              <a:t>Plaats hier de titel</a:t>
            </a:r>
            <a:br>
              <a:rPr lang="nl-NL"/>
            </a:br>
            <a:r>
              <a:rPr lang="nl-NL"/>
              <a:t>van de presentatie van max. 3 regels</a:t>
            </a:r>
          </a:p>
        </p:txBody>
      </p:sp>
      <p:sp>
        <p:nvSpPr>
          <p:cNvPr id="3" name="Tijdelijke aanduiding voor tekst 2">
            <a:extLst>
              <a:ext uri="{FF2B5EF4-FFF2-40B4-BE49-F238E27FC236}">
                <a16:creationId xmlns:a16="http://schemas.microsoft.com/office/drawing/2014/main" id="{CDAE0755-838A-47DF-8F9F-129E65D39468}"/>
              </a:ext>
            </a:extLst>
          </p:cNvPr>
          <p:cNvSpPr>
            <a:spLocks noGrp="1"/>
          </p:cNvSpPr>
          <p:nvPr>
            <p:ph type="body" sz="quarter" idx="27" hasCustomPrompt="1"/>
          </p:nvPr>
        </p:nvSpPr>
        <p:spPr>
          <a:xfrm>
            <a:off x="5925094" y="4186990"/>
            <a:ext cx="4669555" cy="565150"/>
          </a:xfrm>
        </p:spPr>
        <p:txBody>
          <a:bodyPr/>
          <a:lstStyle>
            <a:lvl1pPr marL="0" indent="0" algn="ctr">
              <a:buNone/>
              <a:defRPr sz="2000">
                <a:solidFill>
                  <a:schemeClr val="bg1"/>
                </a:solidFill>
              </a:defRPr>
            </a:lvl1pPr>
          </a:lstStyle>
          <a:p>
            <a:pPr lvl="0"/>
            <a:r>
              <a:rPr lang="nl-NL"/>
              <a:t>Ruimte voor een subtitel van max 2 regels</a:t>
            </a:r>
          </a:p>
        </p:txBody>
      </p:sp>
    </p:spTree>
    <p:extLst>
      <p:ext uri="{BB962C8B-B14F-4D97-AF65-F5344CB8AC3E}">
        <p14:creationId xmlns:p14="http://schemas.microsoft.com/office/powerpoint/2010/main" val="17723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a:t>
            </a:r>
          </a:p>
          <a:p>
            <a:pPr lvl="2"/>
            <a:r>
              <a:rPr lang="nl-NL"/>
              <a:t>Leestekst</a:t>
            </a:r>
          </a:p>
          <a:p>
            <a:pPr lvl="3"/>
            <a:r>
              <a:rPr lang="nl-NL"/>
              <a:t>Subtitel</a:t>
            </a:r>
          </a:p>
          <a:p>
            <a:pPr lvl="4"/>
            <a:r>
              <a:rPr lang="nl-NL"/>
              <a:t>Numerieke bullet</a:t>
            </a:r>
          </a:p>
          <a:p>
            <a:pPr lvl="5"/>
            <a:r>
              <a:rPr lang="nl-NL"/>
              <a:t># Abc</a:t>
            </a:r>
          </a:p>
          <a:p>
            <a:pPr lvl="6"/>
            <a:r>
              <a:rPr lang="nl-NL"/>
              <a:t>Bullet extra</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Tekst</a:t>
            </a:r>
          </a:p>
        </p:txBody>
      </p:sp>
      <p:grpSp>
        <p:nvGrpSpPr>
          <p:cNvPr id="87" name="INSTRUCTIE">
            <a:extLst>
              <a:ext uri="{FF2B5EF4-FFF2-40B4-BE49-F238E27FC236}">
                <a16:creationId xmlns:a16="http://schemas.microsoft.com/office/drawing/2014/main" id="{185400E5-E42A-44EE-8EB9-90B0FF6D75C9}"/>
              </a:ext>
            </a:extLst>
          </p:cNvPr>
          <p:cNvGrpSpPr/>
          <p:nvPr userDrawn="1"/>
        </p:nvGrpSpPr>
        <p:grpSpPr>
          <a:xfrm>
            <a:off x="-3786437" y="0"/>
            <a:ext cx="3693386" cy="5359349"/>
            <a:chOff x="-3786437" y="0"/>
            <a:chExt cx="3693386" cy="5359349"/>
          </a:xfrm>
        </p:grpSpPr>
        <p:sp>
          <p:nvSpPr>
            <p:cNvPr id="88" name="Rechthoek 87">
              <a:extLst>
                <a:ext uri="{FF2B5EF4-FFF2-40B4-BE49-F238E27FC236}">
                  <a16:creationId xmlns:a16="http://schemas.microsoft.com/office/drawing/2014/main" id="{431FCECB-9019-4CDF-8DB5-0C341D3F4FD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Tekst niveaus kiezen</a:t>
              </a:r>
            </a:p>
          </p:txBody>
        </p:sp>
        <p:sp>
          <p:nvSpPr>
            <p:cNvPr id="89" name="Ovaal 88">
              <a:extLst>
                <a:ext uri="{FF2B5EF4-FFF2-40B4-BE49-F238E27FC236}">
                  <a16:creationId xmlns:a16="http://schemas.microsoft.com/office/drawing/2014/main" id="{C9F22463-D815-4361-A2CA-B055ACC6E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0" name="Rechthoek 89">
              <a:extLst>
                <a:ext uri="{FF2B5EF4-FFF2-40B4-BE49-F238E27FC236}">
                  <a16:creationId xmlns:a16="http://schemas.microsoft.com/office/drawing/2014/main" id="{2129CF94-C0D6-4E79-BB27-7989A9F6000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91" name="Ovaal 90">
              <a:extLst>
                <a:ext uri="{FF2B5EF4-FFF2-40B4-BE49-F238E27FC236}">
                  <a16:creationId xmlns:a16="http://schemas.microsoft.com/office/drawing/2014/main" id="{FC8BDF86-4C33-49FF-A9C3-0F053A89D51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2" name="Rechthoek 91">
              <a:extLst>
                <a:ext uri="{FF2B5EF4-FFF2-40B4-BE49-F238E27FC236}">
                  <a16:creationId xmlns:a16="http://schemas.microsoft.com/office/drawing/2014/main" id="{D9EE37ED-8874-405A-BECE-46E6A4FBBA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3" name="Rechthoek 92">
              <a:extLst>
                <a:ext uri="{FF2B5EF4-FFF2-40B4-BE49-F238E27FC236}">
                  <a16:creationId xmlns:a16="http://schemas.microsoft.com/office/drawing/2014/main" id="{8DA06A89-F06B-4035-B951-4CE2320981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Sub-bullet </a:t>
              </a:r>
            </a:p>
          </p:txBody>
        </p:sp>
        <p:sp>
          <p:nvSpPr>
            <p:cNvPr id="94" name="Ovaal 93">
              <a:extLst>
                <a:ext uri="{FF2B5EF4-FFF2-40B4-BE49-F238E27FC236}">
                  <a16:creationId xmlns:a16="http://schemas.microsoft.com/office/drawing/2014/main" id="{4F0E2955-108A-4648-AA89-791EAB6A6A8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6" name="Ovaal 95">
              <a:extLst>
                <a:ext uri="{FF2B5EF4-FFF2-40B4-BE49-F238E27FC236}">
                  <a16:creationId xmlns:a16="http://schemas.microsoft.com/office/drawing/2014/main" id="{0A55C34B-1606-4399-B30D-397FE80EF5A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A16C1B8F-A9F9-496A-ACB4-19275676110E}"/>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Leestekst</a:t>
              </a:r>
            </a:p>
          </p:txBody>
        </p:sp>
        <p:sp>
          <p:nvSpPr>
            <p:cNvPr id="120" name="Ovaal 119">
              <a:extLst>
                <a:ext uri="{FF2B5EF4-FFF2-40B4-BE49-F238E27FC236}">
                  <a16:creationId xmlns:a16="http://schemas.microsoft.com/office/drawing/2014/main" id="{72330552-C8F7-40D8-AA17-03BBFEEFCECB}"/>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73" name="Ovaal 172">
              <a:extLst>
                <a:ext uri="{FF2B5EF4-FFF2-40B4-BE49-F238E27FC236}">
                  <a16:creationId xmlns:a16="http://schemas.microsoft.com/office/drawing/2014/main" id="{03D04070-38E2-4928-965B-C084E038335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74" name="Rechthoek 173">
              <a:extLst>
                <a:ext uri="{FF2B5EF4-FFF2-40B4-BE49-F238E27FC236}">
                  <a16:creationId xmlns:a16="http://schemas.microsoft.com/office/drawing/2014/main" id="{DD31B27A-CDC9-4CFC-A85C-7D9E6D8DD162}"/>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5" name="Ovaal 174">
              <a:extLst>
                <a:ext uri="{FF2B5EF4-FFF2-40B4-BE49-F238E27FC236}">
                  <a16:creationId xmlns:a16="http://schemas.microsoft.com/office/drawing/2014/main" id="{4C4F1B60-0BAE-43EE-B8D0-0B109B5A285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76" name="Rechthoek 175">
              <a:extLst>
                <a:ext uri="{FF2B5EF4-FFF2-40B4-BE49-F238E27FC236}">
                  <a16:creationId xmlns:a16="http://schemas.microsoft.com/office/drawing/2014/main" id="{60038072-41B3-4593-8BFC-CDA12EE014E7}"/>
                </a:ext>
              </a:extLst>
            </p:cNvPr>
            <p:cNvSpPr/>
            <p:nvPr userDrawn="1"/>
          </p:nvSpPr>
          <p:spPr>
            <a:xfrm>
              <a:off x="-3126454" y="3284894"/>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E11E27"/>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7" name="Ovaal 176">
              <a:extLst>
                <a:ext uri="{FF2B5EF4-FFF2-40B4-BE49-F238E27FC236}">
                  <a16:creationId xmlns:a16="http://schemas.microsoft.com/office/drawing/2014/main" id="{55C07358-C3B5-4A0F-A553-53252D0DA28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79" name="Ovaal 178">
              <a:extLst>
                <a:ext uri="{FF2B5EF4-FFF2-40B4-BE49-F238E27FC236}">
                  <a16:creationId xmlns:a16="http://schemas.microsoft.com/office/drawing/2014/main" id="{64235096-C86F-41BD-8393-832F4D13F39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80" name="Rechthoek 179">
              <a:extLst>
                <a:ext uri="{FF2B5EF4-FFF2-40B4-BE49-F238E27FC236}">
                  <a16:creationId xmlns:a16="http://schemas.microsoft.com/office/drawing/2014/main" id="{81348E80-331F-4EF1-93E1-63646BCE31B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Tahoma"/>
                  <a:ea typeface="+mn-ea"/>
                  <a:cs typeface="Calibri" panose="020F0502020204030204" pitchFamily="34" charset="0"/>
                </a:rPr>
                <a:t>Subtitel</a:t>
              </a:r>
            </a:p>
          </p:txBody>
        </p:sp>
        <p:sp>
          <p:nvSpPr>
            <p:cNvPr id="181" name="Rechthoek 180">
              <a:extLst>
                <a:ext uri="{FF2B5EF4-FFF2-40B4-BE49-F238E27FC236}">
                  <a16:creationId xmlns:a16="http://schemas.microsoft.com/office/drawing/2014/main" id="{5D503160-B7EE-4CF9-A75E-3D1E07B4271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82" name="ICOON_info">
              <a:extLst>
                <a:ext uri="{FF2B5EF4-FFF2-40B4-BE49-F238E27FC236}">
                  <a16:creationId xmlns:a16="http://schemas.microsoft.com/office/drawing/2014/main" id="{3CA491C2-0B0E-4F56-89E1-4C6C38E09871}"/>
                </a:ext>
              </a:extLst>
            </p:cNvPr>
            <p:cNvGrpSpPr/>
            <p:nvPr userDrawn="1"/>
          </p:nvGrpSpPr>
          <p:grpSpPr>
            <a:xfrm>
              <a:off x="-376736" y="4400186"/>
              <a:ext cx="283685" cy="283685"/>
              <a:chOff x="-510741" y="5913713"/>
              <a:chExt cx="267555" cy="267555"/>
            </a:xfrm>
          </p:grpSpPr>
          <p:sp>
            <p:nvSpPr>
              <p:cNvPr id="235" name="Ovaal 234">
                <a:extLst>
                  <a:ext uri="{FF2B5EF4-FFF2-40B4-BE49-F238E27FC236}">
                    <a16:creationId xmlns:a16="http://schemas.microsoft.com/office/drawing/2014/main" id="{99178C7A-11B8-4202-90B5-DFB78AD8919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6" name="Graphic 163" descr="Informatie">
                <a:extLst>
                  <a:ext uri="{FF2B5EF4-FFF2-40B4-BE49-F238E27FC236}">
                    <a16:creationId xmlns:a16="http://schemas.microsoft.com/office/drawing/2014/main" id="{FC6B954A-CAC7-44D4-9551-E6F2E4FD587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3" name="VOORBEELD">
              <a:extLst>
                <a:ext uri="{FF2B5EF4-FFF2-40B4-BE49-F238E27FC236}">
                  <a16:creationId xmlns:a16="http://schemas.microsoft.com/office/drawing/2014/main" id="{C9014640-82C8-40B5-ADD1-372AE65F4129}"/>
                </a:ext>
              </a:extLst>
            </p:cNvPr>
            <p:cNvGrpSpPr/>
            <p:nvPr userDrawn="1"/>
          </p:nvGrpSpPr>
          <p:grpSpPr>
            <a:xfrm>
              <a:off x="-3605171" y="458674"/>
              <a:ext cx="3234311" cy="558875"/>
              <a:chOff x="-3605171" y="458674"/>
              <a:chExt cx="3234311" cy="558875"/>
            </a:xfrm>
          </p:grpSpPr>
          <p:sp>
            <p:nvSpPr>
              <p:cNvPr id="195" name="Rechthoek 194">
                <a:extLst>
                  <a:ext uri="{FF2B5EF4-FFF2-40B4-BE49-F238E27FC236}">
                    <a16:creationId xmlns:a16="http://schemas.microsoft.com/office/drawing/2014/main" id="{761EDAE6-AAE2-48EB-A8EC-CD33455D7D3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96" name="Rechthoek 195">
                <a:extLst>
                  <a:ext uri="{FF2B5EF4-FFF2-40B4-BE49-F238E27FC236}">
                    <a16:creationId xmlns:a16="http://schemas.microsoft.com/office/drawing/2014/main" id="{0D044A76-53B7-4CE1-9B3A-21BBACB9C0C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7" name="Groep 196">
                <a:extLst>
                  <a:ext uri="{FF2B5EF4-FFF2-40B4-BE49-F238E27FC236}">
                    <a16:creationId xmlns:a16="http://schemas.microsoft.com/office/drawing/2014/main" id="{1913ADE8-D2F0-4114-8B8F-BD12F8BA4E15}"/>
                  </a:ext>
                </a:extLst>
              </p:cNvPr>
              <p:cNvGrpSpPr/>
              <p:nvPr userDrawn="1"/>
            </p:nvGrpSpPr>
            <p:grpSpPr>
              <a:xfrm>
                <a:off x="-3386247" y="830871"/>
                <a:ext cx="139423" cy="109566"/>
                <a:chOff x="-2866744" y="827071"/>
                <a:chExt cx="168701" cy="132575"/>
              </a:xfrm>
            </p:grpSpPr>
            <p:grpSp>
              <p:nvGrpSpPr>
                <p:cNvPr id="228" name="Groep 227">
                  <a:extLst>
                    <a:ext uri="{FF2B5EF4-FFF2-40B4-BE49-F238E27FC236}">
                      <a16:creationId xmlns:a16="http://schemas.microsoft.com/office/drawing/2014/main" id="{9ECDF4A4-1367-4E82-9BBA-59861DFED321}"/>
                    </a:ext>
                  </a:extLst>
                </p:cNvPr>
                <p:cNvGrpSpPr/>
                <p:nvPr userDrawn="1"/>
              </p:nvGrpSpPr>
              <p:grpSpPr>
                <a:xfrm>
                  <a:off x="-2866744" y="827071"/>
                  <a:ext cx="168701" cy="132575"/>
                  <a:chOff x="-2866744" y="827071"/>
                  <a:chExt cx="168701" cy="132575"/>
                </a:xfrm>
              </p:grpSpPr>
              <p:cxnSp>
                <p:nvCxnSpPr>
                  <p:cNvPr id="230" name="Rechte verbindingslijn 229">
                    <a:extLst>
                      <a:ext uri="{FF2B5EF4-FFF2-40B4-BE49-F238E27FC236}">
                        <a16:creationId xmlns:a16="http://schemas.microsoft.com/office/drawing/2014/main" id="{C9324550-39E8-4137-B7BE-AFCE8F419D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31" name="Rechte verbindingslijn 230">
                    <a:extLst>
                      <a:ext uri="{FF2B5EF4-FFF2-40B4-BE49-F238E27FC236}">
                        <a16:creationId xmlns:a16="http://schemas.microsoft.com/office/drawing/2014/main" id="{412866C1-7A57-42AF-948D-3C846CFF26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32" name="Rechte verbindingslijn 231">
                    <a:extLst>
                      <a:ext uri="{FF2B5EF4-FFF2-40B4-BE49-F238E27FC236}">
                        <a16:creationId xmlns:a16="http://schemas.microsoft.com/office/drawing/2014/main" id="{F5A5323D-EB5F-45C5-B305-777741D13E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33" name="Rechte verbindingslijn 232">
                    <a:extLst>
                      <a:ext uri="{FF2B5EF4-FFF2-40B4-BE49-F238E27FC236}">
                        <a16:creationId xmlns:a16="http://schemas.microsoft.com/office/drawing/2014/main" id="{B078CE53-A00C-4793-8E77-24B57C0FDCE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34" name="Rechte verbindingslijn 233">
                    <a:extLst>
                      <a:ext uri="{FF2B5EF4-FFF2-40B4-BE49-F238E27FC236}">
                        <a16:creationId xmlns:a16="http://schemas.microsoft.com/office/drawing/2014/main" id="{E2A38F23-7440-450C-AA7A-9AFDA56F99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9" name="Pijl: rechts 228">
                  <a:extLst>
                    <a:ext uri="{FF2B5EF4-FFF2-40B4-BE49-F238E27FC236}">
                      <a16:creationId xmlns:a16="http://schemas.microsoft.com/office/drawing/2014/main" id="{CC1126FF-C859-4983-8C38-E5DA0356A1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8" name="Groep 197">
                <a:extLst>
                  <a:ext uri="{FF2B5EF4-FFF2-40B4-BE49-F238E27FC236}">
                    <a16:creationId xmlns:a16="http://schemas.microsoft.com/office/drawing/2014/main" id="{187E3832-D128-490B-8B9C-73E805C065CD}"/>
                  </a:ext>
                </a:extLst>
              </p:cNvPr>
              <p:cNvGrpSpPr/>
              <p:nvPr userDrawn="1"/>
            </p:nvGrpSpPr>
            <p:grpSpPr>
              <a:xfrm>
                <a:off x="-3605171" y="830871"/>
                <a:ext cx="139423" cy="109566"/>
                <a:chOff x="-2866744" y="518074"/>
                <a:chExt cx="168701" cy="132575"/>
              </a:xfrm>
            </p:grpSpPr>
            <p:grpSp>
              <p:nvGrpSpPr>
                <p:cNvPr id="221" name="Groep 220">
                  <a:extLst>
                    <a:ext uri="{FF2B5EF4-FFF2-40B4-BE49-F238E27FC236}">
                      <a16:creationId xmlns:a16="http://schemas.microsoft.com/office/drawing/2014/main" id="{484A876C-8D80-4CFD-81BC-99A269A46AC3}"/>
                    </a:ext>
                  </a:extLst>
                </p:cNvPr>
                <p:cNvGrpSpPr/>
                <p:nvPr userDrawn="1"/>
              </p:nvGrpSpPr>
              <p:grpSpPr>
                <a:xfrm>
                  <a:off x="-2866744" y="518074"/>
                  <a:ext cx="168701" cy="132575"/>
                  <a:chOff x="-2866744" y="518074"/>
                  <a:chExt cx="168701" cy="132575"/>
                </a:xfrm>
              </p:grpSpPr>
              <p:cxnSp>
                <p:nvCxnSpPr>
                  <p:cNvPr id="223" name="Rechte verbindingslijn 222">
                    <a:extLst>
                      <a:ext uri="{FF2B5EF4-FFF2-40B4-BE49-F238E27FC236}">
                        <a16:creationId xmlns:a16="http://schemas.microsoft.com/office/drawing/2014/main" id="{1245BC4C-2170-45AC-B03C-E17319A5FF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30A3ED47-85CF-4F8B-B52E-F59B9BAA14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4C2C5D07-8FB4-4BFD-ACF5-A0E6B8DC42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26" name="Rechte verbindingslijn 225">
                    <a:extLst>
                      <a:ext uri="{FF2B5EF4-FFF2-40B4-BE49-F238E27FC236}">
                        <a16:creationId xmlns:a16="http://schemas.microsoft.com/office/drawing/2014/main" id="{DD32E4E3-5E70-4081-BBCC-A8042D2358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27" name="Rechte verbindingslijn 226">
                    <a:extLst>
                      <a:ext uri="{FF2B5EF4-FFF2-40B4-BE49-F238E27FC236}">
                        <a16:creationId xmlns:a16="http://schemas.microsoft.com/office/drawing/2014/main" id="{B3573128-80EE-4F9C-9E48-901639BA4C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22" name="Pijl: rechts 221">
                  <a:extLst>
                    <a:ext uri="{FF2B5EF4-FFF2-40B4-BE49-F238E27FC236}">
                      <a16:creationId xmlns:a16="http://schemas.microsoft.com/office/drawing/2014/main" id="{5AE4AA6C-56CF-4513-AA5B-D91417F55B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99" name="Rechte verbindingslijn 198">
                <a:extLst>
                  <a:ext uri="{FF2B5EF4-FFF2-40B4-BE49-F238E27FC236}">
                    <a16:creationId xmlns:a16="http://schemas.microsoft.com/office/drawing/2014/main" id="{B4ED221F-79E2-4DC2-9F26-A62600BEDA4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00" name="Rechte verbindingslijn 199">
                <a:extLst>
                  <a:ext uri="{FF2B5EF4-FFF2-40B4-BE49-F238E27FC236}">
                    <a16:creationId xmlns:a16="http://schemas.microsoft.com/office/drawing/2014/main" id="{7675A1FD-4665-4110-B8CC-AA8961B6BF6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01" name="Rechthoek 200">
                <a:extLst>
                  <a:ext uri="{FF2B5EF4-FFF2-40B4-BE49-F238E27FC236}">
                    <a16:creationId xmlns:a16="http://schemas.microsoft.com/office/drawing/2014/main" id="{AC57F734-2A04-4528-B813-20B29B5920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02" name="Rechthoek 201">
                <a:extLst>
                  <a:ext uri="{FF2B5EF4-FFF2-40B4-BE49-F238E27FC236}">
                    <a16:creationId xmlns:a16="http://schemas.microsoft.com/office/drawing/2014/main" id="{04AFE5E5-43D9-4147-A521-4B5FE4A4126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03" name="Groep 202">
                <a:extLst>
                  <a:ext uri="{FF2B5EF4-FFF2-40B4-BE49-F238E27FC236}">
                    <a16:creationId xmlns:a16="http://schemas.microsoft.com/office/drawing/2014/main" id="{8BB00188-339C-41F9-AE9C-6FBB4D551ADC}"/>
                  </a:ext>
                </a:extLst>
              </p:cNvPr>
              <p:cNvGrpSpPr/>
              <p:nvPr userDrawn="1"/>
            </p:nvGrpSpPr>
            <p:grpSpPr>
              <a:xfrm>
                <a:off x="-2916763" y="769168"/>
                <a:ext cx="268738" cy="248381"/>
                <a:chOff x="-2916763" y="769168"/>
                <a:chExt cx="268738" cy="248381"/>
              </a:xfrm>
            </p:grpSpPr>
            <p:sp>
              <p:nvSpPr>
                <p:cNvPr id="213" name="Rechthoek 212">
                  <a:extLst>
                    <a:ext uri="{FF2B5EF4-FFF2-40B4-BE49-F238E27FC236}">
                      <a16:creationId xmlns:a16="http://schemas.microsoft.com/office/drawing/2014/main" id="{862F0111-F16E-4603-90BD-EBCFB796F7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14" name="Groep 213">
                  <a:extLst>
                    <a:ext uri="{FF2B5EF4-FFF2-40B4-BE49-F238E27FC236}">
                      <a16:creationId xmlns:a16="http://schemas.microsoft.com/office/drawing/2014/main" id="{78624AAC-BDDD-4D1C-A43C-1702FB940541}"/>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92A2EDC-09AE-46C6-BBD6-7778445659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F2791F12-7F58-45E4-B095-2BCE46A331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17897119-BE36-40B1-BB37-EAC880CC1C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BB5A3EBD-48CF-4A78-BF4C-D5577E41D5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EB613D9-E332-40F1-9707-1086DA178F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E5B1C9B-1E4B-45B5-8710-ACE857FCB1F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4" name="Groep 203">
                <a:extLst>
                  <a:ext uri="{FF2B5EF4-FFF2-40B4-BE49-F238E27FC236}">
                    <a16:creationId xmlns:a16="http://schemas.microsoft.com/office/drawing/2014/main" id="{1C7477F9-BA82-45EE-850A-03DD7BBC6A5D}"/>
                  </a:ext>
                </a:extLst>
              </p:cNvPr>
              <p:cNvGrpSpPr/>
              <p:nvPr userDrawn="1"/>
            </p:nvGrpSpPr>
            <p:grpSpPr>
              <a:xfrm>
                <a:off x="-2916763" y="460171"/>
                <a:ext cx="268738" cy="248381"/>
                <a:chOff x="-2916763" y="460171"/>
                <a:chExt cx="268738" cy="248381"/>
              </a:xfrm>
            </p:grpSpPr>
            <p:sp>
              <p:nvSpPr>
                <p:cNvPr id="205" name="Rechthoek 204">
                  <a:extLst>
                    <a:ext uri="{FF2B5EF4-FFF2-40B4-BE49-F238E27FC236}">
                      <a16:creationId xmlns:a16="http://schemas.microsoft.com/office/drawing/2014/main" id="{6B3EF092-4081-4DF6-8DDA-DB833916E33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3CBBD9BF-4C8A-43C9-98A1-833C1794F977}"/>
                    </a:ext>
                  </a:extLst>
                </p:cNvPr>
                <p:cNvGrpSpPr/>
                <p:nvPr userDrawn="1"/>
              </p:nvGrpSpPr>
              <p:grpSpPr>
                <a:xfrm>
                  <a:off x="-2866744" y="518074"/>
                  <a:ext cx="168701" cy="132575"/>
                  <a:chOff x="-2866744" y="518074"/>
                  <a:chExt cx="168701" cy="132575"/>
                </a:xfrm>
              </p:grpSpPr>
              <p:cxnSp>
                <p:nvCxnSpPr>
                  <p:cNvPr id="208" name="Rechte verbindingslijn 207">
                    <a:extLst>
                      <a:ext uri="{FF2B5EF4-FFF2-40B4-BE49-F238E27FC236}">
                        <a16:creationId xmlns:a16="http://schemas.microsoft.com/office/drawing/2014/main" id="{1871CBF3-740F-45FA-85DE-5589480CC34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77930671-572E-4B3C-9907-91BE30FDBFC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AC89BF86-7D35-4673-A7A7-8EFF14FB6D2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1F0F404B-CB35-4055-8CFC-B3C6F857B5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D70645F0-05A4-47E5-BD5A-6FF72AC48A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7" name="Pijl: rechts 206">
                  <a:extLst>
                    <a:ext uri="{FF2B5EF4-FFF2-40B4-BE49-F238E27FC236}">
                      <a16:creationId xmlns:a16="http://schemas.microsoft.com/office/drawing/2014/main" id="{008483BF-95C2-45DA-AF25-CF2F97EDB8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84" name="Groep 183">
              <a:extLst>
                <a:ext uri="{FF2B5EF4-FFF2-40B4-BE49-F238E27FC236}">
                  <a16:creationId xmlns:a16="http://schemas.microsoft.com/office/drawing/2014/main" id="{90E68A4B-0422-420B-9FB0-DE76A9EC98CE}"/>
                </a:ext>
              </a:extLst>
            </p:cNvPr>
            <p:cNvGrpSpPr/>
            <p:nvPr userDrawn="1"/>
          </p:nvGrpSpPr>
          <p:grpSpPr>
            <a:xfrm>
              <a:off x="-938434" y="4663037"/>
              <a:ext cx="627798" cy="576693"/>
              <a:chOff x="-1753862" y="6112775"/>
              <a:chExt cx="759635" cy="697798"/>
            </a:xfrm>
          </p:grpSpPr>
          <p:grpSp>
            <p:nvGrpSpPr>
              <p:cNvPr id="185" name="Inspireren">
                <a:extLst>
                  <a:ext uri="{FF2B5EF4-FFF2-40B4-BE49-F238E27FC236}">
                    <a16:creationId xmlns:a16="http://schemas.microsoft.com/office/drawing/2014/main" id="{E70C2208-9877-4983-87AC-E631FBE7957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92" name="Freeform 12">
                  <a:extLst>
                    <a:ext uri="{FF2B5EF4-FFF2-40B4-BE49-F238E27FC236}">
                      <a16:creationId xmlns:a16="http://schemas.microsoft.com/office/drawing/2014/main" id="{19D6B9C0-0060-4C3F-A69C-CB8220EE70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Freeform 13">
                  <a:extLst>
                    <a:ext uri="{FF2B5EF4-FFF2-40B4-BE49-F238E27FC236}">
                      <a16:creationId xmlns:a16="http://schemas.microsoft.com/office/drawing/2014/main" id="{FC7B0B9B-2F20-40E9-A708-5FEA0F6CC8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4" name="Freeform 14">
                  <a:extLst>
                    <a:ext uri="{FF2B5EF4-FFF2-40B4-BE49-F238E27FC236}">
                      <a16:creationId xmlns:a16="http://schemas.microsoft.com/office/drawing/2014/main" id="{B6475785-1011-4752-AF21-93A4423A52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89" name="Tekstvak 188">
                <a:extLst>
                  <a:ext uri="{FF2B5EF4-FFF2-40B4-BE49-F238E27FC236}">
                    <a16:creationId xmlns:a16="http://schemas.microsoft.com/office/drawing/2014/main" id="{9E03C505-E293-4978-B961-C31C729C4C2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37" name="Rechthoek 236">
              <a:extLst>
                <a:ext uri="{FF2B5EF4-FFF2-40B4-BE49-F238E27FC236}">
                  <a16:creationId xmlns:a16="http://schemas.microsoft.com/office/drawing/2014/main" id="{828CE1AA-5ACA-47CF-9349-90B175F9F0C4}"/>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Tahoma"/>
                  <a:ea typeface="+mn-ea"/>
                  <a:cs typeface="Calibri" panose="020F0502020204030204" pitchFamily="34" charset="0"/>
                </a:rPr>
                <a:t>Cursief</a:t>
              </a:r>
            </a:p>
          </p:txBody>
        </p:sp>
        <p:sp>
          <p:nvSpPr>
            <p:cNvPr id="238" name="Rechthoek 237">
              <a:extLst>
                <a:ext uri="{FF2B5EF4-FFF2-40B4-BE49-F238E27FC236}">
                  <a16:creationId xmlns:a16="http://schemas.microsoft.com/office/drawing/2014/main" id="{7F66EE96-1856-47DF-A5C4-4D7B105EFFCF}"/>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Bullet extra</a:t>
              </a:r>
            </a:p>
          </p:txBody>
        </p:sp>
        <p:sp>
          <p:nvSpPr>
            <p:cNvPr id="239" name="Rechthoek 238">
              <a:extLst>
                <a:ext uri="{FF2B5EF4-FFF2-40B4-BE49-F238E27FC236}">
                  <a16:creationId xmlns:a16="http://schemas.microsoft.com/office/drawing/2014/main" id="{8537F075-E6EA-4F4E-851C-EB0DC8C7D722}"/>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Tahoma"/>
                  <a:ea typeface="+mn-ea"/>
                  <a:cs typeface="Calibri" panose="020F0502020204030204" pitchFamily="34" charset="0"/>
                </a:rPr>
                <a:t>Alt. Subtitel</a:t>
              </a:r>
            </a:p>
          </p:txBody>
        </p:sp>
      </p:gr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21288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 Rapportag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spcAft>
                <a:spcPts val="600"/>
              </a:spcAft>
              <a:defRPr sz="1000"/>
            </a:lvl1pPr>
            <a:lvl2pPr>
              <a:spcAft>
                <a:spcPts val="600"/>
              </a:spcAft>
              <a:defRPr sz="1000"/>
            </a:lvl2pPr>
            <a:lvl3pPr>
              <a:spcAft>
                <a:spcPts val="600"/>
              </a:spcAft>
              <a:defRPr sz="1000"/>
            </a:lvl3pPr>
            <a:lvl4pPr>
              <a:spcAft>
                <a:spcPts val="600"/>
              </a:spcAft>
              <a:defRPr sz="1050"/>
            </a:lvl4pPr>
            <a:lvl5pPr>
              <a:spcAft>
                <a:spcPts val="600"/>
              </a:spcAft>
              <a:defRPr sz="1000"/>
            </a:lvl5pPr>
            <a:lvl6pPr>
              <a:spcAft>
                <a:spcPts val="600"/>
              </a:spcAft>
              <a:defRPr sz="1000"/>
            </a:lvl6pPr>
            <a:lvl7pPr>
              <a:spcAft>
                <a:spcPts val="600"/>
              </a:spcAft>
              <a:defRPr sz="1000"/>
            </a:lvl7pPr>
            <a:lvl8pPr>
              <a:spcAft>
                <a:spcPts val="600"/>
              </a:spcAft>
              <a:defRPr sz="1000"/>
            </a:lvl8pPr>
            <a:lvl9pPr>
              <a:spcAft>
                <a:spcPts val="600"/>
              </a:spcAft>
              <a:defRPr sz="105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 Rapportage</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64993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amp; Afbeelding – 2 kolommen">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&amp; Afbeelding – 2 kolommen</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
        <p:nvSpPr>
          <p:cNvPr id="88" name="Tijdelijke aanduiding voor afbeelding 119">
            <a:extLst>
              <a:ext uri="{FF2B5EF4-FFF2-40B4-BE49-F238E27FC236}">
                <a16:creationId xmlns:a16="http://schemas.microsoft.com/office/drawing/2014/main" id="{29702E93-5509-4F19-B4EF-13DA79DCDA1D}"/>
              </a:ext>
            </a:extLst>
          </p:cNvPr>
          <p:cNvSpPr>
            <a:spLocks noGrp="1"/>
          </p:cNvSpPr>
          <p:nvPr>
            <p:ph type="pic" sz="quarter" idx="16"/>
          </p:nvPr>
        </p:nvSpPr>
        <p:spPr>
          <a:xfrm>
            <a:off x="562556" y="521478"/>
            <a:ext cx="4124772" cy="5126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a:solidFill>
            <a:schemeClr val="bg1">
              <a:lumMod val="95000"/>
            </a:schemeClr>
          </a:solidFill>
        </p:spPr>
        <p:txBody>
          <a:bodyPr wrap="none" tIns="72000" anchor="t"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None/>
              <a:tabLst/>
              <a:defRPr sz="1400" i="0">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a:t>
            </a:r>
            <a:br>
              <a:rPr lang="nl-NL" noProof="0"/>
            </a:br>
            <a:r>
              <a:rPr lang="nl-NL" noProof="0"/>
              <a:t>in de tab ‘Slidebuilder’ en </a:t>
            </a:r>
            <a:br>
              <a:rPr lang="nl-NL" noProof="0"/>
            </a:br>
            <a:r>
              <a:rPr lang="nl-NL" noProof="0"/>
              <a:t>voeg een afbeelding in.</a:t>
            </a:r>
          </a:p>
        </p:txBody>
      </p:sp>
      <p:sp>
        <p:nvSpPr>
          <p:cNvPr id="89" name="Titel 5">
            <a:extLst>
              <a:ext uri="{FF2B5EF4-FFF2-40B4-BE49-F238E27FC236}">
                <a16:creationId xmlns:a16="http://schemas.microsoft.com/office/drawing/2014/main" id="{2262A2D7-9697-466E-A2DB-C8624B93329B}"/>
              </a:ext>
            </a:extLst>
          </p:cNvPr>
          <p:cNvSpPr>
            <a:spLocks noGrp="1"/>
          </p:cNvSpPr>
          <p:nvPr>
            <p:ph type="title" hasCustomPrompt="1"/>
          </p:nvPr>
        </p:nvSpPr>
        <p:spPr>
          <a:xfrm>
            <a:off x="5206999" y="514083"/>
            <a:ext cx="6445069" cy="738859"/>
          </a:xfrm>
        </p:spPr>
        <p:txBody>
          <a:bodyPr/>
          <a:lstStyle>
            <a:lvl1pPr>
              <a:defRPr/>
            </a:lvl1pPr>
          </a:lstStyle>
          <a:p>
            <a:r>
              <a:rPr lang="nl-NL"/>
              <a:t>Plaats hier je titel</a:t>
            </a:r>
            <a:br>
              <a:rPr lang="nl-NL"/>
            </a:br>
            <a:r>
              <a:rPr lang="nl-NL"/>
              <a:t>max 2 regels</a:t>
            </a:r>
          </a:p>
        </p:txBody>
      </p:sp>
      <p:sp>
        <p:nvSpPr>
          <p:cNvPr id="80" name="Tijdelijke aanduiding voor verticale tekst 2">
            <a:extLst>
              <a:ext uri="{FF2B5EF4-FFF2-40B4-BE49-F238E27FC236}">
                <a16:creationId xmlns:a16="http://schemas.microsoft.com/office/drawing/2014/main" id="{134D59C2-93AF-4080-80A8-C928EFE3F278}"/>
              </a:ext>
            </a:extLst>
          </p:cNvPr>
          <p:cNvSpPr>
            <a:spLocks noGrp="1"/>
          </p:cNvSpPr>
          <p:nvPr>
            <p:ph type="body" orient="vert" idx="1" hasCustomPrompt="1"/>
          </p:nvPr>
        </p:nvSpPr>
        <p:spPr>
          <a:xfrm>
            <a:off x="518942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grpSp>
        <p:nvGrpSpPr>
          <p:cNvPr id="87" name="INSTRUCTIE">
            <a:extLst>
              <a:ext uri="{FF2B5EF4-FFF2-40B4-BE49-F238E27FC236}">
                <a16:creationId xmlns:a16="http://schemas.microsoft.com/office/drawing/2014/main" id="{BF982C2F-39EF-4A08-BE98-0CECAC2FA1B1}"/>
              </a:ext>
            </a:extLst>
          </p:cNvPr>
          <p:cNvGrpSpPr/>
          <p:nvPr userDrawn="1"/>
        </p:nvGrpSpPr>
        <p:grpSpPr>
          <a:xfrm>
            <a:off x="12377595" y="0"/>
            <a:ext cx="3693114" cy="6427357"/>
            <a:chOff x="-3786165" y="0"/>
            <a:chExt cx="3693114" cy="6427357"/>
          </a:xfrm>
        </p:grpSpPr>
        <p:sp>
          <p:nvSpPr>
            <p:cNvPr id="90" name="Rechthoek 89">
              <a:extLst>
                <a:ext uri="{FF2B5EF4-FFF2-40B4-BE49-F238E27FC236}">
                  <a16:creationId xmlns:a16="http://schemas.microsoft.com/office/drawing/2014/main" id="{6CF41F5C-1FA8-4174-989D-EA34C64F86D4}"/>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91" name="Ovaal 90">
              <a:extLst>
                <a:ext uri="{FF2B5EF4-FFF2-40B4-BE49-F238E27FC236}">
                  <a16:creationId xmlns:a16="http://schemas.microsoft.com/office/drawing/2014/main" id="{E16BEC9A-DE8D-4C4F-AAD6-C0FD7B1D4C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2" name="Rechthoek 91">
              <a:extLst>
                <a:ext uri="{FF2B5EF4-FFF2-40B4-BE49-F238E27FC236}">
                  <a16:creationId xmlns:a16="http://schemas.microsoft.com/office/drawing/2014/main" id="{47F9CAAA-8670-431B-B026-320C3A8DC77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 name="Ovaal 92">
              <a:extLst>
                <a:ext uri="{FF2B5EF4-FFF2-40B4-BE49-F238E27FC236}">
                  <a16:creationId xmlns:a16="http://schemas.microsoft.com/office/drawing/2014/main" id="{FCF80FA1-97EC-4E22-B420-50AD6E1A21BE}"/>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4" name="Rechthoek 93">
              <a:extLst>
                <a:ext uri="{FF2B5EF4-FFF2-40B4-BE49-F238E27FC236}">
                  <a16:creationId xmlns:a16="http://schemas.microsoft.com/office/drawing/2014/main" id="{47ABB788-29C6-48B9-8056-CC259963E3E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6" name="Ovaal 95">
              <a:extLst>
                <a:ext uri="{FF2B5EF4-FFF2-40B4-BE49-F238E27FC236}">
                  <a16:creationId xmlns:a16="http://schemas.microsoft.com/office/drawing/2014/main" id="{5078790F-2EB2-48AD-A299-607B1087AB76}"/>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B3E3B7D7-D0F1-4B38-8BB2-F03A248D3B8B}"/>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120" name="Groep 119">
              <a:extLst>
                <a:ext uri="{FF2B5EF4-FFF2-40B4-BE49-F238E27FC236}">
                  <a16:creationId xmlns:a16="http://schemas.microsoft.com/office/drawing/2014/main" id="{A7D05EA5-22FA-4FD5-9AF2-DB0901F8DAD5}"/>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B2F94D93-1877-4518-8069-DACC0C26D2F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0" name="Rechthoek 199">
                <a:extLst>
                  <a:ext uri="{FF2B5EF4-FFF2-40B4-BE49-F238E27FC236}">
                    <a16:creationId xmlns:a16="http://schemas.microsoft.com/office/drawing/2014/main" id="{89AED6CB-7E8B-428E-A17F-D8A1B1CA3779}"/>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1" name="Tekstvak 200">
                <a:extLst>
                  <a:ext uri="{FF2B5EF4-FFF2-40B4-BE49-F238E27FC236}">
                    <a16:creationId xmlns:a16="http://schemas.microsoft.com/office/drawing/2014/main" id="{A8BA6C8B-7D2D-4DF9-B55A-46D2717BDB30}"/>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2E1AC1B5-77CE-42A3-B818-9849DE9AAE07}"/>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DE48DD9B-C5AC-4288-ACD4-432DD6073F3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4" name="Gelijkbenige driehoek 203">
                <a:extLst>
                  <a:ext uri="{FF2B5EF4-FFF2-40B4-BE49-F238E27FC236}">
                    <a16:creationId xmlns:a16="http://schemas.microsoft.com/office/drawing/2014/main" id="{A530D326-178A-4946-B1BE-BAA3D28DC0D0}"/>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5" name="Groep 204">
                <a:extLst>
                  <a:ext uri="{FF2B5EF4-FFF2-40B4-BE49-F238E27FC236}">
                    <a16:creationId xmlns:a16="http://schemas.microsoft.com/office/drawing/2014/main" id="{B543F0D0-2214-45B9-A188-80D62D3A59A4}"/>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1A3D4264-11BD-4264-A963-C2F340F126E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1" name="Rechthoek 210">
                  <a:extLst>
                    <a:ext uri="{FF2B5EF4-FFF2-40B4-BE49-F238E27FC236}">
                      <a16:creationId xmlns:a16="http://schemas.microsoft.com/office/drawing/2014/main" id="{0CF34FA8-27AF-4A8A-9DE9-0FE4C395F2D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2" name="Rechthoek 211">
                  <a:extLst>
                    <a:ext uri="{FF2B5EF4-FFF2-40B4-BE49-F238E27FC236}">
                      <a16:creationId xmlns:a16="http://schemas.microsoft.com/office/drawing/2014/main" id="{22B3C198-1ECD-493C-ABC6-53B23039B75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6" name="Groep 205">
                <a:extLst>
                  <a:ext uri="{FF2B5EF4-FFF2-40B4-BE49-F238E27FC236}">
                    <a16:creationId xmlns:a16="http://schemas.microsoft.com/office/drawing/2014/main" id="{1ABBAEBC-CE49-4208-AC2B-C03676F6FE8B}"/>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949788F5-8E42-4E06-9160-FAD2430196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8" name="Rechthoek 207">
                  <a:extLst>
                    <a:ext uri="{FF2B5EF4-FFF2-40B4-BE49-F238E27FC236}">
                      <a16:creationId xmlns:a16="http://schemas.microsoft.com/office/drawing/2014/main" id="{477AACC1-D426-4CC4-A165-A7C74F8747F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9" name="Rechthoek 208">
                  <a:extLst>
                    <a:ext uri="{FF2B5EF4-FFF2-40B4-BE49-F238E27FC236}">
                      <a16:creationId xmlns:a16="http://schemas.microsoft.com/office/drawing/2014/main" id="{06F2322B-5531-4066-B9CC-8AF8722B1F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62" name="Groep 161">
              <a:extLst>
                <a:ext uri="{FF2B5EF4-FFF2-40B4-BE49-F238E27FC236}">
                  <a16:creationId xmlns:a16="http://schemas.microsoft.com/office/drawing/2014/main" id="{B07A8200-6461-497D-B461-3701381A28C3}"/>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0CD07735-970A-4DE4-8BFC-016D0AC78B40}"/>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310079FE-4271-421C-AE1A-7EDCE2CC6AEF}"/>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196" name="Groep 195">
                  <a:extLst>
                    <a:ext uri="{FF2B5EF4-FFF2-40B4-BE49-F238E27FC236}">
                      <a16:creationId xmlns:a16="http://schemas.microsoft.com/office/drawing/2014/main" id="{EE009EBB-9D8A-4D8A-8E26-B379A065938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8BEB3630-F2A9-4F17-A0FF-10AD3DCE878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198" name="Vrije vorm: vorm 197">
                    <a:extLst>
                      <a:ext uri="{FF2B5EF4-FFF2-40B4-BE49-F238E27FC236}">
                        <a16:creationId xmlns:a16="http://schemas.microsoft.com/office/drawing/2014/main" id="{D5876D97-70DA-43AA-8722-9FEACB91F9B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194" name="Tekstvak 193">
                <a:extLst>
                  <a:ext uri="{FF2B5EF4-FFF2-40B4-BE49-F238E27FC236}">
                    <a16:creationId xmlns:a16="http://schemas.microsoft.com/office/drawing/2014/main" id="{99C64FA9-E313-421E-ACF6-AF66C3EFA93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820BD17E-F16F-4913-80EB-AD851E099B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4" name="Rechthoek 163">
              <a:extLst>
                <a:ext uri="{FF2B5EF4-FFF2-40B4-BE49-F238E27FC236}">
                  <a16:creationId xmlns:a16="http://schemas.microsoft.com/office/drawing/2014/main" id="{2534DECE-F51B-45EB-A0A4-7F1174C8B4C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5" name="Rechthoek 164">
              <a:extLst>
                <a:ext uri="{FF2B5EF4-FFF2-40B4-BE49-F238E27FC236}">
                  <a16:creationId xmlns:a16="http://schemas.microsoft.com/office/drawing/2014/main" id="{E2B461D1-8646-4DE4-8ACC-86288616761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166" name="Groep 165">
              <a:extLst>
                <a:ext uri="{FF2B5EF4-FFF2-40B4-BE49-F238E27FC236}">
                  <a16:creationId xmlns:a16="http://schemas.microsoft.com/office/drawing/2014/main" id="{51AF0CD8-D593-437D-9AA3-BDABF18F5278}"/>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6FAF7DC-19E3-4742-B381-C478C778E0F9}"/>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0A7A8BBC-20AF-41D4-804B-FE28D7D0A141}"/>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38FACD96-9737-4610-955D-8A8371C35DC2}"/>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6241098C-918D-41B2-ABC9-DFD6D247CCC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1" name="Rechthoek 190">
                      <a:extLst>
                        <a:ext uri="{FF2B5EF4-FFF2-40B4-BE49-F238E27FC236}">
                          <a16:creationId xmlns:a16="http://schemas.microsoft.com/office/drawing/2014/main" id="{2AD4F0CE-E705-4EB2-A5F8-D689D1F13D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2" name="Ovaal 191">
                      <a:extLst>
                        <a:ext uri="{FF2B5EF4-FFF2-40B4-BE49-F238E27FC236}">
                          <a16:creationId xmlns:a16="http://schemas.microsoft.com/office/drawing/2014/main" id="{CC968454-22B6-4358-80A4-51A4D2B6A9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8" name="Afbeelding 187">
                    <a:extLst>
                      <a:ext uri="{FF2B5EF4-FFF2-40B4-BE49-F238E27FC236}">
                        <a16:creationId xmlns:a16="http://schemas.microsoft.com/office/drawing/2014/main" id="{D746709D-A77A-4A52-B94C-259FCF8A6F0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B5C184A3-62B3-4642-B8F4-63BF582819D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3A14E787-B40D-49E7-98F3-D81534D831D4}"/>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42735F3D-65AB-4362-9CE7-6D6780942A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8B21FBBF-2B59-47AC-ACEF-9010750798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2" name="Groep 181">
                  <a:extLst>
                    <a:ext uri="{FF2B5EF4-FFF2-40B4-BE49-F238E27FC236}">
                      <a16:creationId xmlns:a16="http://schemas.microsoft.com/office/drawing/2014/main" id="{0316CB3B-21F6-4BE2-B9F0-FFCF79D4A4D1}"/>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ADBC460E-52E1-4CA6-89E7-E7144E3A933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4" name="Rechthoek 183">
                    <a:extLst>
                      <a:ext uri="{FF2B5EF4-FFF2-40B4-BE49-F238E27FC236}">
                        <a16:creationId xmlns:a16="http://schemas.microsoft.com/office/drawing/2014/main" id="{40BC3865-2747-403F-888F-A4ABBD7843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8" name="Rechthoek 177">
                <a:extLst>
                  <a:ext uri="{FF2B5EF4-FFF2-40B4-BE49-F238E27FC236}">
                    <a16:creationId xmlns:a16="http://schemas.microsoft.com/office/drawing/2014/main" id="{B06552C8-53D0-4241-B61A-9E5E49399A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AD5DF7DA-B424-457B-8B2F-C816432E4D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7" name="Rechthoek 166">
              <a:extLst>
                <a:ext uri="{FF2B5EF4-FFF2-40B4-BE49-F238E27FC236}">
                  <a16:creationId xmlns:a16="http://schemas.microsoft.com/office/drawing/2014/main" id="{B94BA084-30AC-4931-B062-F8481BCC01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771E6952-72BE-4E9F-8A86-3CE5BFAC0233}"/>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D7BE027C-C7BE-41DE-AAB3-022A86BB85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6" name="Graphic 163" descr="Informatie">
                <a:extLst>
                  <a:ext uri="{FF2B5EF4-FFF2-40B4-BE49-F238E27FC236}">
                    <a16:creationId xmlns:a16="http://schemas.microsoft.com/office/drawing/2014/main" id="{6D504E88-3391-4A49-8ED1-9ED8CF89095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69" name="Groep 168">
              <a:extLst>
                <a:ext uri="{FF2B5EF4-FFF2-40B4-BE49-F238E27FC236}">
                  <a16:creationId xmlns:a16="http://schemas.microsoft.com/office/drawing/2014/main" id="{D186DFC6-0668-43F1-A979-236B49793657}"/>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C28F8915-9885-411F-A10B-94E2AC42201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C5D6EEE-A892-4739-A570-FDEE5646FE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3" name="Freeform 13">
                  <a:extLst>
                    <a:ext uri="{FF2B5EF4-FFF2-40B4-BE49-F238E27FC236}">
                      <a16:creationId xmlns:a16="http://schemas.microsoft.com/office/drawing/2014/main" id="{7D40BF0B-EE4E-46C7-81B9-C0D64EC301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4" name="Freeform 14">
                  <a:extLst>
                    <a:ext uri="{FF2B5EF4-FFF2-40B4-BE49-F238E27FC236}">
                      <a16:creationId xmlns:a16="http://schemas.microsoft.com/office/drawing/2014/main" id="{012EEDB3-A854-444B-9699-87325398E6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71" name="Tekstvak 170">
                <a:extLst>
                  <a:ext uri="{FF2B5EF4-FFF2-40B4-BE49-F238E27FC236}">
                    <a16:creationId xmlns:a16="http://schemas.microsoft.com/office/drawing/2014/main" id="{93569838-E2B1-4258-9FE8-E44A9D2C23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214" name="Tijdelijke aanduiding voor verticale tekst 2">
            <a:extLst>
              <a:ext uri="{FF2B5EF4-FFF2-40B4-BE49-F238E27FC236}">
                <a16:creationId xmlns:a16="http://schemas.microsoft.com/office/drawing/2014/main" id="{DE987D6E-C6DF-417A-AED3-97D9E17E288E}"/>
              </a:ext>
            </a:extLst>
          </p:cNvPr>
          <p:cNvSpPr>
            <a:spLocks noGrp="1"/>
          </p:cNvSpPr>
          <p:nvPr>
            <p:ph type="body" orient="vert" idx="17" hasCustomPrompt="1"/>
          </p:nvPr>
        </p:nvSpPr>
        <p:spPr>
          <a:xfrm>
            <a:off x="856473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sp>
        <p:nvSpPr>
          <p:cNvPr id="215" name="Tijdelijke aanduiding voor verticale tekst 2">
            <a:extLst>
              <a:ext uri="{FF2B5EF4-FFF2-40B4-BE49-F238E27FC236}">
                <a16:creationId xmlns:a16="http://schemas.microsoft.com/office/drawing/2014/main" id="{7CE8E778-C7AE-4E8A-BD89-FECEC3BA608A}"/>
              </a:ext>
            </a:extLst>
          </p:cNvPr>
          <p:cNvSpPr>
            <a:spLocks noGrp="1"/>
          </p:cNvSpPr>
          <p:nvPr>
            <p:ph type="body" orient="vert" idx="18" hasCustomPrompt="1"/>
          </p:nvPr>
        </p:nvSpPr>
        <p:spPr>
          <a:xfrm>
            <a:off x="518942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216" name="Tijdelijke aanduiding voor verticale tekst 2">
            <a:extLst>
              <a:ext uri="{FF2B5EF4-FFF2-40B4-BE49-F238E27FC236}">
                <a16:creationId xmlns:a16="http://schemas.microsoft.com/office/drawing/2014/main" id="{89300003-FADB-449B-AED7-C61252C0A390}"/>
              </a:ext>
            </a:extLst>
          </p:cNvPr>
          <p:cNvSpPr>
            <a:spLocks noGrp="1"/>
          </p:cNvSpPr>
          <p:nvPr>
            <p:ph type="body" orient="vert" idx="19" hasCustomPrompt="1"/>
          </p:nvPr>
        </p:nvSpPr>
        <p:spPr>
          <a:xfrm>
            <a:off x="856473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Tree>
    <p:extLst>
      <p:ext uri="{BB962C8B-B14F-4D97-AF65-F5344CB8AC3E}">
        <p14:creationId xmlns:p14="http://schemas.microsoft.com/office/powerpoint/2010/main" val="415446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Tabel</a:t>
            </a:r>
          </a:p>
        </p:txBody>
      </p:sp>
      <p:sp>
        <p:nvSpPr>
          <p:cNvPr id="11" name="Tijdelijke aanduiding voor tabel 8">
            <a:extLst>
              <a:ext uri="{FF2B5EF4-FFF2-40B4-BE49-F238E27FC236}">
                <a16:creationId xmlns:a16="http://schemas.microsoft.com/office/drawing/2014/main" id="{3E7E848C-7CA4-4146-8020-38E4C63D02B9}"/>
              </a:ext>
            </a:extLst>
          </p:cNvPr>
          <p:cNvSpPr>
            <a:spLocks noGrp="1"/>
          </p:cNvSpPr>
          <p:nvPr>
            <p:ph type="tbl" sz="quarter" idx="15" hasCustomPrompt="1"/>
          </p:nvPr>
        </p:nvSpPr>
        <p:spPr>
          <a:xfrm>
            <a:off x="536844" y="1568787"/>
            <a:ext cx="11105259" cy="4053537"/>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 </a:t>
            </a:r>
            <a:br>
              <a:rPr lang="nl-NL"/>
            </a:br>
            <a:r>
              <a:rPr lang="nl-NL"/>
              <a:t>Aan de zijkanten van de dia's zijn instructies </a:t>
            </a:r>
            <a:br>
              <a:rPr lang="nl-NL"/>
            </a:br>
            <a:r>
              <a:rPr lang="nl-NL"/>
              <a:t>geplaatst voor verdere informatie.</a:t>
            </a:r>
          </a:p>
        </p:txBody>
      </p:sp>
      <p:grpSp>
        <p:nvGrpSpPr>
          <p:cNvPr id="33" name="INSTRUCTIE">
            <a:extLst>
              <a:ext uri="{FF2B5EF4-FFF2-40B4-BE49-F238E27FC236}">
                <a16:creationId xmlns:a16="http://schemas.microsoft.com/office/drawing/2014/main" id="{323F32D4-1978-40DD-A9B3-A0C6307433BD}"/>
              </a:ext>
            </a:extLst>
          </p:cNvPr>
          <p:cNvGrpSpPr/>
          <p:nvPr userDrawn="1"/>
        </p:nvGrpSpPr>
        <p:grpSpPr>
          <a:xfrm>
            <a:off x="12378141" y="2"/>
            <a:ext cx="3693113" cy="4255687"/>
            <a:chOff x="-3786164" y="2"/>
            <a:chExt cx="3693113" cy="4255687"/>
          </a:xfrm>
        </p:grpSpPr>
        <p:sp>
          <p:nvSpPr>
            <p:cNvPr id="34" name="Rechthoek 33">
              <a:extLst>
                <a:ext uri="{FF2B5EF4-FFF2-40B4-BE49-F238E27FC236}">
                  <a16:creationId xmlns:a16="http://schemas.microsoft.com/office/drawing/2014/main" id="{53661986-D4BF-4D00-ACF9-320887C729BB}"/>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35" name="INSTRUCTIE">
              <a:extLst>
                <a:ext uri="{FF2B5EF4-FFF2-40B4-BE49-F238E27FC236}">
                  <a16:creationId xmlns:a16="http://schemas.microsoft.com/office/drawing/2014/main" id="{7D8A87B3-119F-4D1B-AE6F-22DE56CDB4A9}"/>
                </a:ext>
              </a:extLst>
            </p:cNvPr>
            <p:cNvGrpSpPr/>
            <p:nvPr userDrawn="1"/>
          </p:nvGrpSpPr>
          <p:grpSpPr>
            <a:xfrm>
              <a:off x="-3786164" y="2"/>
              <a:ext cx="3693113" cy="3543653"/>
              <a:chOff x="-3786164" y="2"/>
              <a:chExt cx="3693113" cy="3543653"/>
            </a:xfrm>
          </p:grpSpPr>
          <p:sp>
            <p:nvSpPr>
              <p:cNvPr id="42" name="Rechthoek 41">
                <a:extLst>
                  <a:ext uri="{FF2B5EF4-FFF2-40B4-BE49-F238E27FC236}">
                    <a16:creationId xmlns:a16="http://schemas.microsoft.com/office/drawing/2014/main" id="{A31C03EE-A1C4-4449-8B3F-34D967C4956B}"/>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Tabel invoegen/opmaken</a:t>
                </a:r>
              </a:p>
            </p:txBody>
          </p:sp>
          <p:sp>
            <p:nvSpPr>
              <p:cNvPr id="43" name="Ovaal 42">
                <a:extLst>
                  <a:ext uri="{FF2B5EF4-FFF2-40B4-BE49-F238E27FC236}">
                    <a16:creationId xmlns:a16="http://schemas.microsoft.com/office/drawing/2014/main" id="{541C57C1-D57B-413D-B951-DC6A4FA6AA6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44" name="Rechthoek 43">
                <a:extLst>
                  <a:ext uri="{FF2B5EF4-FFF2-40B4-BE49-F238E27FC236}">
                    <a16:creationId xmlns:a16="http://schemas.microsoft.com/office/drawing/2014/main" id="{8E4B5B3C-792F-4B1F-8551-24CAC349816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5" name="Ovaal 44">
                <a:extLst>
                  <a:ext uri="{FF2B5EF4-FFF2-40B4-BE49-F238E27FC236}">
                    <a16:creationId xmlns:a16="http://schemas.microsoft.com/office/drawing/2014/main" id="{496A4AA2-BE47-4809-A00D-74CA8CB37C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6" name="Rechthoek 45">
                <a:extLst>
                  <a:ext uri="{FF2B5EF4-FFF2-40B4-BE49-F238E27FC236}">
                    <a16:creationId xmlns:a16="http://schemas.microsoft.com/office/drawing/2014/main" id="{9C027EBB-99CF-4A54-8BD5-2099B53946D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47" name="Groep 46">
                <a:extLst>
                  <a:ext uri="{FF2B5EF4-FFF2-40B4-BE49-F238E27FC236}">
                    <a16:creationId xmlns:a16="http://schemas.microsoft.com/office/drawing/2014/main" id="{D3B1AF87-7E30-4426-A83B-8CD1B6C4E470}"/>
                  </a:ext>
                </a:extLst>
              </p:cNvPr>
              <p:cNvGrpSpPr/>
              <p:nvPr userDrawn="1"/>
            </p:nvGrpSpPr>
            <p:grpSpPr>
              <a:xfrm>
                <a:off x="-3311319" y="2164285"/>
                <a:ext cx="825500" cy="209550"/>
                <a:chOff x="13504624" y="2482850"/>
                <a:chExt cx="825500" cy="209550"/>
              </a:xfrm>
            </p:grpSpPr>
            <p:sp>
              <p:nvSpPr>
                <p:cNvPr id="62" name="Rechthoek 61">
                  <a:extLst>
                    <a:ext uri="{FF2B5EF4-FFF2-40B4-BE49-F238E27FC236}">
                      <a16:creationId xmlns:a16="http://schemas.microsoft.com/office/drawing/2014/main" id="{B155A797-AD9B-4B19-814C-5F041560EA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OK</a:t>
                  </a:r>
                </a:p>
              </p:txBody>
            </p:sp>
            <p:cxnSp>
              <p:nvCxnSpPr>
                <p:cNvPr id="63" name="Rechte verbindingslijn 62">
                  <a:extLst>
                    <a:ext uri="{FF2B5EF4-FFF2-40B4-BE49-F238E27FC236}">
                      <a16:creationId xmlns:a16="http://schemas.microsoft.com/office/drawing/2014/main" id="{F067AFCC-1C3E-4D0C-88A2-6257CCF7A4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4" name="Gelijkbenige driehoek 63">
                  <a:extLst>
                    <a:ext uri="{FF2B5EF4-FFF2-40B4-BE49-F238E27FC236}">
                      <a16:creationId xmlns:a16="http://schemas.microsoft.com/office/drawing/2014/main" id="{3C98E792-30F6-42E7-BCBD-C82F96C4CD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8" name="Ovaal 47">
                <a:extLst>
                  <a:ext uri="{FF2B5EF4-FFF2-40B4-BE49-F238E27FC236}">
                    <a16:creationId xmlns:a16="http://schemas.microsoft.com/office/drawing/2014/main" id="{A155D27C-741E-4BEC-B4C2-01960DABD89C}"/>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49" name="Rechthoek 48">
                <a:extLst>
                  <a:ext uri="{FF2B5EF4-FFF2-40B4-BE49-F238E27FC236}">
                    <a16:creationId xmlns:a16="http://schemas.microsoft.com/office/drawing/2014/main" id="{76F0141A-4C72-4CFC-89E3-762B3C7F90DE}"/>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grpSp>
            <p:nvGrpSpPr>
              <p:cNvPr id="50" name="Tabel icoon">
                <a:extLst>
                  <a:ext uri="{FF2B5EF4-FFF2-40B4-BE49-F238E27FC236}">
                    <a16:creationId xmlns:a16="http://schemas.microsoft.com/office/drawing/2014/main" id="{3C6B3FE8-8021-4544-8DEA-FC9EC96F17FF}"/>
                  </a:ext>
                </a:extLst>
              </p:cNvPr>
              <p:cNvGrpSpPr/>
              <p:nvPr userDrawn="1"/>
            </p:nvGrpSpPr>
            <p:grpSpPr>
              <a:xfrm>
                <a:off x="-3308869" y="1240695"/>
                <a:ext cx="338201" cy="305477"/>
                <a:chOff x="6072040" y="3376043"/>
                <a:chExt cx="1227920" cy="1109109"/>
              </a:xfrm>
            </p:grpSpPr>
            <p:sp>
              <p:nvSpPr>
                <p:cNvPr id="54" name="Rechthoek 53">
                  <a:extLst>
                    <a:ext uri="{FF2B5EF4-FFF2-40B4-BE49-F238E27FC236}">
                      <a16:creationId xmlns:a16="http://schemas.microsoft.com/office/drawing/2014/main" id="{D1833167-C140-4E57-B64A-58C7046C244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sp>
              <p:nvSpPr>
                <p:cNvPr id="55" name="Rechthoek 54">
                  <a:extLst>
                    <a:ext uri="{FF2B5EF4-FFF2-40B4-BE49-F238E27FC236}">
                      <a16:creationId xmlns:a16="http://schemas.microsoft.com/office/drawing/2014/main" id="{BB4A5CC9-3A84-484F-84F9-9865848A8293}"/>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cxnSp>
              <p:nvCxnSpPr>
                <p:cNvPr id="56" name="Rechte verbindingslijn 55">
                  <a:extLst>
                    <a:ext uri="{FF2B5EF4-FFF2-40B4-BE49-F238E27FC236}">
                      <a16:creationId xmlns:a16="http://schemas.microsoft.com/office/drawing/2014/main" id="{A3EDC893-B6FE-4B5C-9DC1-A740A5C2EFA1}"/>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FB31379-9D3C-4CBB-9DCB-7300B9CD963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8856971-D62D-49D4-B534-301CA7254526}"/>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1731A71-5638-47D1-A6D2-6B872929618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6F80485F-9AC5-455E-B3BD-7D2B088383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3805483C-8A4D-463D-9AA3-47DF376010DB}"/>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grpSp>
          <p:grpSp>
            <p:nvGrpSpPr>
              <p:cNvPr id="51" name="ICOON_info">
                <a:extLst>
                  <a:ext uri="{FF2B5EF4-FFF2-40B4-BE49-F238E27FC236}">
                    <a16:creationId xmlns:a16="http://schemas.microsoft.com/office/drawing/2014/main" id="{A8F56BAB-3203-492B-ACB9-B1BAA5578892}"/>
                  </a:ext>
                </a:extLst>
              </p:cNvPr>
              <p:cNvGrpSpPr/>
              <p:nvPr userDrawn="1"/>
            </p:nvGrpSpPr>
            <p:grpSpPr>
              <a:xfrm>
                <a:off x="-376736" y="3259970"/>
                <a:ext cx="283685" cy="283685"/>
                <a:chOff x="-510741" y="5913713"/>
                <a:chExt cx="267555" cy="267555"/>
              </a:xfrm>
            </p:grpSpPr>
            <p:sp>
              <p:nvSpPr>
                <p:cNvPr id="52" name="Ovaal 51">
                  <a:extLst>
                    <a:ext uri="{FF2B5EF4-FFF2-40B4-BE49-F238E27FC236}">
                      <a16:creationId xmlns:a16="http://schemas.microsoft.com/office/drawing/2014/main" id="{E5F1EC9D-1DA2-4339-893D-41E433AD0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C3231FDF-48A6-499C-ACFA-AACD41D09F4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6" name="Groep 35">
              <a:extLst>
                <a:ext uri="{FF2B5EF4-FFF2-40B4-BE49-F238E27FC236}">
                  <a16:creationId xmlns:a16="http://schemas.microsoft.com/office/drawing/2014/main" id="{3A59138F-2231-401B-AB37-461EF22503E1}"/>
                </a:ext>
              </a:extLst>
            </p:cNvPr>
            <p:cNvGrpSpPr/>
            <p:nvPr userDrawn="1"/>
          </p:nvGrpSpPr>
          <p:grpSpPr>
            <a:xfrm>
              <a:off x="-938434" y="3565066"/>
              <a:ext cx="627798" cy="576693"/>
              <a:chOff x="-938434" y="4570310"/>
              <a:chExt cx="627798" cy="576693"/>
            </a:xfrm>
          </p:grpSpPr>
          <p:grpSp>
            <p:nvGrpSpPr>
              <p:cNvPr id="37" name="Inspireren">
                <a:extLst>
                  <a:ext uri="{FF2B5EF4-FFF2-40B4-BE49-F238E27FC236}">
                    <a16:creationId xmlns:a16="http://schemas.microsoft.com/office/drawing/2014/main" id="{51A61A15-F404-4E3D-997E-82F2FCDC41A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79374A03-C44A-45F9-9090-D4F9BE7146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0" name="Freeform 13">
                  <a:extLst>
                    <a:ext uri="{FF2B5EF4-FFF2-40B4-BE49-F238E27FC236}">
                      <a16:creationId xmlns:a16="http://schemas.microsoft.com/office/drawing/2014/main" id="{60494B69-2ECD-416C-821B-A0F4099EFB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1" name="Freeform 14">
                  <a:extLst>
                    <a:ext uri="{FF2B5EF4-FFF2-40B4-BE49-F238E27FC236}">
                      <a16:creationId xmlns:a16="http://schemas.microsoft.com/office/drawing/2014/main" id="{E5CAE361-6E27-4869-90BE-C91E7B3AF78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38" name="Tekstvak 37">
                <a:extLst>
                  <a:ext uri="{FF2B5EF4-FFF2-40B4-BE49-F238E27FC236}">
                    <a16:creationId xmlns:a16="http://schemas.microsoft.com/office/drawing/2014/main" id="{9C1CD7F1-DE8D-43CD-A117-81F704081DE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5" name="Titel 5">
            <a:extLst>
              <a:ext uri="{FF2B5EF4-FFF2-40B4-BE49-F238E27FC236}">
                <a16:creationId xmlns:a16="http://schemas.microsoft.com/office/drawing/2014/main" id="{83A5B551-2418-4E31-8171-5152A445D0DA}"/>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2379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ideo Mock-up">
    <p:spTree>
      <p:nvGrpSpPr>
        <p:cNvPr id="1" name=""/>
        <p:cNvGrpSpPr/>
        <p:nvPr/>
      </p:nvGrpSpPr>
      <p:grpSpPr>
        <a:xfrm>
          <a:off x="0" y="0"/>
          <a:ext cx="0" cy="0"/>
          <a:chOff x="0" y="0"/>
          <a:chExt cx="0" cy="0"/>
        </a:xfrm>
      </p:grpSpPr>
      <p:sp>
        <p:nvSpPr>
          <p:cNvPr id="198" name="Vrije vorm: vorm 197">
            <a:extLst>
              <a:ext uri="{FF2B5EF4-FFF2-40B4-BE49-F238E27FC236}">
                <a16:creationId xmlns:a16="http://schemas.microsoft.com/office/drawing/2014/main" id="{75ED10AF-CCF4-498D-B056-026B53B189EA}"/>
              </a:ext>
            </a:extLst>
          </p:cNvPr>
          <p:cNvSpPr>
            <a:spLocks/>
          </p:cNvSpPr>
          <p:nvPr userDrawn="1"/>
        </p:nvSpPr>
        <p:spPr bwMode="auto">
          <a:xfrm>
            <a:off x="2745355" y="320715"/>
            <a:ext cx="9515659" cy="6605454"/>
          </a:xfrm>
          <a:custGeom>
            <a:avLst/>
            <a:gdLst>
              <a:gd name="connsiteX0" fmla="*/ 5524227 w 9515659"/>
              <a:gd name="connsiteY0" fmla="*/ 0 h 6605454"/>
              <a:gd name="connsiteX1" fmla="*/ 9369864 w 9515659"/>
              <a:gd name="connsiteY1" fmla="*/ 2907923 h 6605454"/>
              <a:gd name="connsiteX2" fmla="*/ 9515659 w 9515659"/>
              <a:gd name="connsiteY2" fmla="*/ 3170548 h 6605454"/>
              <a:gd name="connsiteX3" fmla="*/ 9515659 w 9515659"/>
              <a:gd name="connsiteY3" fmla="*/ 6598471 h 6605454"/>
              <a:gd name="connsiteX4" fmla="*/ 9507936 w 9515659"/>
              <a:gd name="connsiteY4" fmla="*/ 6605454 h 6605454"/>
              <a:gd name="connsiteX5" fmla="*/ 3827955 w 9515659"/>
              <a:gd name="connsiteY5" fmla="*/ 6605454 h 6605454"/>
              <a:gd name="connsiteX6" fmla="*/ 3213148 w 9515659"/>
              <a:gd name="connsiteY6" fmla="*/ 6468897 h 6605454"/>
              <a:gd name="connsiteX7" fmla="*/ 51591 w 9515659"/>
              <a:gd name="connsiteY7" fmla="*/ 4337241 h 6605454"/>
              <a:gd name="connsiteX8" fmla="*/ 4143743 w 9515659"/>
              <a:gd name="connsiteY8" fmla="*/ 246434 h 6605454"/>
              <a:gd name="connsiteX9" fmla="*/ 5524227 w 9515659"/>
              <a:gd name="connsiteY9" fmla="*/ 0 h 660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659" h="6605454">
                <a:moveTo>
                  <a:pt x="5524227" y="0"/>
                </a:moveTo>
                <a:cubicBezTo>
                  <a:pt x="6608894" y="0"/>
                  <a:pt x="8038682" y="542155"/>
                  <a:pt x="9369864" y="2907923"/>
                </a:cubicBezTo>
                <a:lnTo>
                  <a:pt x="9515659" y="3170548"/>
                </a:lnTo>
                <a:lnTo>
                  <a:pt x="9515659" y="6598471"/>
                </a:lnTo>
                <a:lnTo>
                  <a:pt x="9507936" y="6605454"/>
                </a:lnTo>
                <a:lnTo>
                  <a:pt x="3827955" y="6605454"/>
                </a:lnTo>
                <a:lnTo>
                  <a:pt x="3213148" y="6468897"/>
                </a:lnTo>
                <a:cubicBezTo>
                  <a:pt x="1358121" y="6025315"/>
                  <a:pt x="-318182" y="5347621"/>
                  <a:pt x="51591" y="4337241"/>
                </a:cubicBezTo>
                <a:cubicBezTo>
                  <a:pt x="791136" y="2267195"/>
                  <a:pt x="2960470" y="591442"/>
                  <a:pt x="4143743" y="246434"/>
                </a:cubicBezTo>
                <a:cubicBezTo>
                  <a:pt x="4538167" y="147861"/>
                  <a:pt x="4981894" y="0"/>
                  <a:pt x="5524227" y="0"/>
                </a:cubicBezTo>
                <a:close/>
              </a:path>
            </a:pathLst>
          </a:custGeom>
          <a:noFill/>
          <a:ln>
            <a:solidFill>
              <a:schemeClr val="accent2"/>
            </a:solidFill>
            <a:prstDash val="dash"/>
          </a:ln>
        </p:spPr>
        <p:txBody>
          <a:bodyPr vert="horz" wrap="square" lIns="0" tIns="0" rIns="0" bIns="0" rtlCol="0">
            <a:noAutofit/>
          </a:bodyPr>
          <a:lstStyle/>
          <a:p>
            <a:pPr marL="0" marR="0" lvl="0" indent="0" algn="l" defTabSz="719138" rtl="0" eaLnBrk="1" fontAlgn="auto" latinLnBrk="0" hangingPunct="1">
              <a:lnSpc>
                <a:spcPct val="90000"/>
              </a:lnSpc>
              <a:spcBef>
                <a:spcPts val="0"/>
              </a:spcBef>
              <a:spcAft>
                <a:spcPts val="1200"/>
              </a:spcAft>
              <a:buClr>
                <a:srgbClr val="16145F"/>
              </a:buClr>
              <a:buSzPct val="100000"/>
              <a:buFontTx/>
              <a:buNone/>
              <a:tabLst/>
              <a:defRPr/>
            </a:pPr>
            <a:endParaRPr kumimoji="0" lang="nl-NL" sz="1600" b="0" i="0" u="none" strike="noStrike" kern="1200" cap="none" spc="0" normalizeH="0" baseline="0" noProof="0">
              <a:ln>
                <a:noFill/>
              </a:ln>
              <a:solidFill>
                <a:srgbClr val="464749"/>
              </a:solidFill>
              <a:effectLst/>
              <a:uLnTx/>
              <a:uFillTx/>
              <a:latin typeface="Tahoma"/>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Video</a:t>
            </a:r>
          </a:p>
        </p:txBody>
      </p:sp>
      <p:grpSp>
        <p:nvGrpSpPr>
          <p:cNvPr id="57" name="INSTRUCTIE">
            <a:extLst>
              <a:ext uri="{FF2B5EF4-FFF2-40B4-BE49-F238E27FC236}">
                <a16:creationId xmlns:a16="http://schemas.microsoft.com/office/drawing/2014/main" id="{542A1D28-A224-4800-9FFA-B7D14E9E211B}"/>
              </a:ext>
            </a:extLst>
          </p:cNvPr>
          <p:cNvGrpSpPr/>
          <p:nvPr userDrawn="1"/>
        </p:nvGrpSpPr>
        <p:grpSpPr>
          <a:xfrm>
            <a:off x="12377595" y="0"/>
            <a:ext cx="3693386" cy="6285411"/>
            <a:chOff x="-3786437" y="0"/>
            <a:chExt cx="3693386" cy="6285411"/>
          </a:xfrm>
        </p:grpSpPr>
        <p:sp>
          <p:nvSpPr>
            <p:cNvPr id="58" name="Rechthoek 57">
              <a:extLst>
                <a:ext uri="{FF2B5EF4-FFF2-40B4-BE49-F238E27FC236}">
                  <a16:creationId xmlns:a16="http://schemas.microsoft.com/office/drawing/2014/main" id="{1FE5A6EB-38AB-4531-8CDF-39F483D6E4B0}"/>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VIDEO invoegen/opmaken</a:t>
              </a:r>
            </a:p>
          </p:txBody>
        </p:sp>
        <p:sp>
          <p:nvSpPr>
            <p:cNvPr id="59" name="Ovaal 58">
              <a:extLst>
                <a:ext uri="{FF2B5EF4-FFF2-40B4-BE49-F238E27FC236}">
                  <a16:creationId xmlns:a16="http://schemas.microsoft.com/office/drawing/2014/main" id="{AB269CA1-936A-4B23-9813-8D1F0FF0821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60" name="Rechthoek 59">
              <a:extLst>
                <a:ext uri="{FF2B5EF4-FFF2-40B4-BE49-F238E27FC236}">
                  <a16:creationId xmlns:a16="http://schemas.microsoft.com/office/drawing/2014/main" id="{1116A889-178F-4135-8947-97FFAE8EB9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1" name="Ovaal 60">
              <a:extLst>
                <a:ext uri="{FF2B5EF4-FFF2-40B4-BE49-F238E27FC236}">
                  <a16:creationId xmlns:a16="http://schemas.microsoft.com/office/drawing/2014/main" id="{33EB5DAB-EE29-42CE-A3CE-343A17C8B3A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62" name="Rechthoek 61">
              <a:extLst>
                <a:ext uri="{FF2B5EF4-FFF2-40B4-BE49-F238E27FC236}">
                  <a16:creationId xmlns:a16="http://schemas.microsoft.com/office/drawing/2014/main" id="{8415D1F0-DC5B-4567-B364-CFCADE9C807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63" name="Groep 62">
              <a:extLst>
                <a:ext uri="{FF2B5EF4-FFF2-40B4-BE49-F238E27FC236}">
                  <a16:creationId xmlns:a16="http://schemas.microsoft.com/office/drawing/2014/main" id="{6A9FC7EE-CD58-40A5-95BF-040E399028D8}"/>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B4B5B85C-8C39-4562-9009-877AE8B11A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3C72CC21-D0E8-415C-B9B3-B087E8B802E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70FE102D-8820-4A9B-9707-A5917D9001C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4" name="Ovaal 63">
              <a:extLst>
                <a:ext uri="{FF2B5EF4-FFF2-40B4-BE49-F238E27FC236}">
                  <a16:creationId xmlns:a16="http://schemas.microsoft.com/office/drawing/2014/main" id="{60EC5416-2A03-4E36-8A9D-42F939362E3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5" name="Rechthoek 64">
              <a:extLst>
                <a:ext uri="{FF2B5EF4-FFF2-40B4-BE49-F238E27FC236}">
                  <a16:creationId xmlns:a16="http://schemas.microsoft.com/office/drawing/2014/main" id="{0FE98C16-95DA-4187-8574-F47EF04A1C7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6" name="Ovaal 65">
              <a:extLst>
                <a:ext uri="{FF2B5EF4-FFF2-40B4-BE49-F238E27FC236}">
                  <a16:creationId xmlns:a16="http://schemas.microsoft.com/office/drawing/2014/main" id="{B10DAC3C-1124-414E-B2C0-F96307C44BBB}"/>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67" name="Rechthoek 66">
              <a:extLst>
                <a:ext uri="{FF2B5EF4-FFF2-40B4-BE49-F238E27FC236}">
                  <a16:creationId xmlns:a16="http://schemas.microsoft.com/office/drawing/2014/main" id="{B4AF1495-B1BB-402A-8B25-1C44BE8E0C07}"/>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video en met de hoekjes het videokader.</a:t>
              </a:r>
            </a:p>
          </p:txBody>
        </p:sp>
        <p:grpSp>
          <p:nvGrpSpPr>
            <p:cNvPr id="68" name="Groep 67">
              <a:extLst>
                <a:ext uri="{FF2B5EF4-FFF2-40B4-BE49-F238E27FC236}">
                  <a16:creationId xmlns:a16="http://schemas.microsoft.com/office/drawing/2014/main" id="{123AD39F-0383-4FD4-A18A-E5849D1244E7}"/>
                </a:ext>
              </a:extLst>
            </p:cNvPr>
            <p:cNvGrpSpPr/>
            <p:nvPr userDrawn="1"/>
          </p:nvGrpSpPr>
          <p:grpSpPr>
            <a:xfrm>
              <a:off x="-3408294" y="4681190"/>
              <a:ext cx="622283" cy="612919"/>
              <a:chOff x="12617641" y="3403239"/>
              <a:chExt cx="752963" cy="741634"/>
            </a:xfrm>
          </p:grpSpPr>
          <p:grpSp>
            <p:nvGrpSpPr>
              <p:cNvPr id="98" name="Groep 97">
                <a:extLst>
                  <a:ext uri="{FF2B5EF4-FFF2-40B4-BE49-F238E27FC236}">
                    <a16:creationId xmlns:a16="http://schemas.microsoft.com/office/drawing/2014/main" id="{53441825-737F-4E8F-93AE-6CDF2E0EB142}"/>
                  </a:ext>
                </a:extLst>
              </p:cNvPr>
              <p:cNvGrpSpPr/>
              <p:nvPr userDrawn="1"/>
            </p:nvGrpSpPr>
            <p:grpSpPr>
              <a:xfrm>
                <a:off x="12771550" y="3403239"/>
                <a:ext cx="467156" cy="448491"/>
                <a:chOff x="12782177" y="3403239"/>
                <a:chExt cx="467156" cy="448491"/>
              </a:xfrm>
            </p:grpSpPr>
            <p:grpSp>
              <p:nvGrpSpPr>
                <p:cNvPr id="101" name="Groep 100">
                  <a:extLst>
                    <a:ext uri="{FF2B5EF4-FFF2-40B4-BE49-F238E27FC236}">
                      <a16:creationId xmlns:a16="http://schemas.microsoft.com/office/drawing/2014/main" id="{DC01BE76-1F0B-4B5C-A23B-C23531001180}"/>
                    </a:ext>
                  </a:extLst>
                </p:cNvPr>
                <p:cNvGrpSpPr/>
                <p:nvPr userDrawn="1"/>
              </p:nvGrpSpPr>
              <p:grpSpPr>
                <a:xfrm>
                  <a:off x="12782177" y="3403239"/>
                  <a:ext cx="412972" cy="396132"/>
                  <a:chOff x="13554906" y="3320109"/>
                  <a:chExt cx="443912" cy="425811"/>
                </a:xfrm>
              </p:grpSpPr>
              <p:grpSp>
                <p:nvGrpSpPr>
                  <p:cNvPr id="108" name="Groep 107">
                    <a:extLst>
                      <a:ext uri="{FF2B5EF4-FFF2-40B4-BE49-F238E27FC236}">
                        <a16:creationId xmlns:a16="http://schemas.microsoft.com/office/drawing/2014/main" id="{BC8C5807-407B-45B9-B58A-30414ED9E614}"/>
                      </a:ext>
                    </a:extLst>
                  </p:cNvPr>
                  <p:cNvGrpSpPr/>
                  <p:nvPr userDrawn="1"/>
                </p:nvGrpSpPr>
                <p:grpSpPr>
                  <a:xfrm>
                    <a:off x="13554906" y="3320109"/>
                    <a:ext cx="443912" cy="425811"/>
                    <a:chOff x="12909684" y="1276143"/>
                    <a:chExt cx="443912" cy="425811"/>
                  </a:xfrm>
                </p:grpSpPr>
                <p:sp>
                  <p:nvSpPr>
                    <p:cNvPr id="111" name="Rechthoek 110">
                      <a:extLst>
                        <a:ext uri="{FF2B5EF4-FFF2-40B4-BE49-F238E27FC236}">
                          <a16:creationId xmlns:a16="http://schemas.microsoft.com/office/drawing/2014/main" id="{E5EA3F08-16D9-403A-A67C-EC15F90E4D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2" name="Rechthoek 111">
                      <a:extLst>
                        <a:ext uri="{FF2B5EF4-FFF2-40B4-BE49-F238E27FC236}">
                          <a16:creationId xmlns:a16="http://schemas.microsoft.com/office/drawing/2014/main" id="{02A216A8-C3FF-4A1A-ACBA-7A5BCC5D10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Ovaal 112">
                      <a:extLst>
                        <a:ext uri="{FF2B5EF4-FFF2-40B4-BE49-F238E27FC236}">
                          <a16:creationId xmlns:a16="http://schemas.microsoft.com/office/drawing/2014/main" id="{CF430DDF-9901-46B4-9E32-A934E3F184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09" name="Afbeelding 108">
                    <a:extLst>
                      <a:ext uri="{FF2B5EF4-FFF2-40B4-BE49-F238E27FC236}">
                        <a16:creationId xmlns:a16="http://schemas.microsoft.com/office/drawing/2014/main" id="{FF1EC2EE-254F-459C-9F60-D5C1AF3EF3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0" name="Afbeelding 109">
                    <a:extLst>
                      <a:ext uri="{FF2B5EF4-FFF2-40B4-BE49-F238E27FC236}">
                        <a16:creationId xmlns:a16="http://schemas.microsoft.com/office/drawing/2014/main" id="{25CCB6F2-D266-484E-9E8F-D7D013C7928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02" name="Groep 101">
                  <a:extLst>
                    <a:ext uri="{FF2B5EF4-FFF2-40B4-BE49-F238E27FC236}">
                      <a16:creationId xmlns:a16="http://schemas.microsoft.com/office/drawing/2014/main" id="{974C6AB2-7CE4-4DA4-B680-84A618BC3E2E}"/>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3348A11F-9702-491A-9C19-75B7FF6FBD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E503F8D5-6DC1-4194-AABD-30DADE6A71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3" name="Groep 102">
                  <a:extLst>
                    <a:ext uri="{FF2B5EF4-FFF2-40B4-BE49-F238E27FC236}">
                      <a16:creationId xmlns:a16="http://schemas.microsoft.com/office/drawing/2014/main" id="{F548BC0B-7449-4232-AA2B-1CE0EDC7C647}"/>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DFE87DD7-A1C3-48F2-B40F-593723EC90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0183ED-F927-4061-82CF-259B0B39C3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99" name="Rechthoek 98">
                <a:extLst>
                  <a:ext uri="{FF2B5EF4-FFF2-40B4-BE49-F238E27FC236}">
                    <a16:creationId xmlns:a16="http://schemas.microsoft.com/office/drawing/2014/main" id="{6F848AE7-3D9E-4CAB-A220-F94167744F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17EDD226-6345-4C35-BBF9-0670BF34159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9" name="Groep 68">
              <a:extLst>
                <a:ext uri="{FF2B5EF4-FFF2-40B4-BE49-F238E27FC236}">
                  <a16:creationId xmlns:a16="http://schemas.microsoft.com/office/drawing/2014/main" id="{8D090688-91BD-4BC9-8651-56C5F2391773}"/>
                </a:ext>
              </a:extLst>
            </p:cNvPr>
            <p:cNvGrpSpPr/>
            <p:nvPr userDrawn="1"/>
          </p:nvGrpSpPr>
          <p:grpSpPr>
            <a:xfrm>
              <a:off x="-3314821" y="2981448"/>
              <a:ext cx="1558053" cy="563933"/>
              <a:chOff x="-3314821" y="2981448"/>
              <a:chExt cx="1558053" cy="563933"/>
            </a:xfrm>
          </p:grpSpPr>
          <p:sp>
            <p:nvSpPr>
              <p:cNvPr id="84" name="Rechthoek 83">
                <a:extLst>
                  <a:ext uri="{FF2B5EF4-FFF2-40B4-BE49-F238E27FC236}">
                    <a16:creationId xmlns:a16="http://schemas.microsoft.com/office/drawing/2014/main" id="{76285792-D98A-4585-ACC3-8A87FC4B108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4C779DBD-8E8E-4CED-9425-6ADB287EE2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Tekstvak 85">
                <a:extLst>
                  <a:ext uri="{FF2B5EF4-FFF2-40B4-BE49-F238E27FC236}">
                    <a16:creationId xmlns:a16="http://schemas.microsoft.com/office/drawing/2014/main" id="{9CA314E8-5B20-454B-B6B8-DF637780740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87" name="Tekstvak 86">
                <a:extLst>
                  <a:ext uri="{FF2B5EF4-FFF2-40B4-BE49-F238E27FC236}">
                    <a16:creationId xmlns:a16="http://schemas.microsoft.com/office/drawing/2014/main" id="{9FE568D7-44B8-4A76-93E6-4360531E3474}"/>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8" name="Vrije vorm: vorm 87">
                <a:extLst>
                  <a:ext uri="{FF2B5EF4-FFF2-40B4-BE49-F238E27FC236}">
                    <a16:creationId xmlns:a16="http://schemas.microsoft.com/office/drawing/2014/main" id="{E0D0F335-550E-4E12-A8B7-0DDA9B2A5F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9" name="Gelijkbenige driehoek 88">
                <a:extLst>
                  <a:ext uri="{FF2B5EF4-FFF2-40B4-BE49-F238E27FC236}">
                    <a16:creationId xmlns:a16="http://schemas.microsoft.com/office/drawing/2014/main" id="{72D578A3-4DE7-43A5-9772-C27B7FA6256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0" name="Groep 89">
                <a:extLst>
                  <a:ext uri="{FF2B5EF4-FFF2-40B4-BE49-F238E27FC236}">
                    <a16:creationId xmlns:a16="http://schemas.microsoft.com/office/drawing/2014/main" id="{DD87C804-6792-4EC4-862D-46D89CCBB6EA}"/>
                  </a:ext>
                </a:extLst>
              </p:cNvPr>
              <p:cNvGrpSpPr/>
              <p:nvPr userDrawn="1"/>
            </p:nvGrpSpPr>
            <p:grpSpPr>
              <a:xfrm>
                <a:off x="-3257052" y="3032066"/>
                <a:ext cx="182309" cy="163794"/>
                <a:chOff x="12832541" y="3162395"/>
                <a:chExt cx="219532" cy="197236"/>
              </a:xfrm>
            </p:grpSpPr>
            <p:sp>
              <p:nvSpPr>
                <p:cNvPr id="95" name="Rechthoek 94">
                  <a:extLst>
                    <a:ext uri="{FF2B5EF4-FFF2-40B4-BE49-F238E27FC236}">
                      <a16:creationId xmlns:a16="http://schemas.microsoft.com/office/drawing/2014/main" id="{0799AAC9-8755-4B3D-BA37-E6704B7F230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E349E96A-70BF-46F8-9710-6144AF7D9E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7" name="Rechthoek 96">
                  <a:extLst>
                    <a:ext uri="{FF2B5EF4-FFF2-40B4-BE49-F238E27FC236}">
                      <a16:creationId xmlns:a16="http://schemas.microsoft.com/office/drawing/2014/main" id="{A273102C-394B-4ABC-96A2-262363D8882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1" name="Groep 90">
                <a:extLst>
                  <a:ext uri="{FF2B5EF4-FFF2-40B4-BE49-F238E27FC236}">
                    <a16:creationId xmlns:a16="http://schemas.microsoft.com/office/drawing/2014/main" id="{CFA744E0-FC80-43C6-9568-559C10578497}"/>
                  </a:ext>
                </a:extLst>
              </p:cNvPr>
              <p:cNvGrpSpPr/>
              <p:nvPr userDrawn="1"/>
            </p:nvGrpSpPr>
            <p:grpSpPr>
              <a:xfrm>
                <a:off x="-3257053" y="3276580"/>
                <a:ext cx="182309" cy="163794"/>
                <a:chOff x="12832541" y="3162395"/>
                <a:chExt cx="219532" cy="197236"/>
              </a:xfrm>
            </p:grpSpPr>
            <p:sp>
              <p:nvSpPr>
                <p:cNvPr id="92" name="Rechthoek 91">
                  <a:extLst>
                    <a:ext uri="{FF2B5EF4-FFF2-40B4-BE49-F238E27FC236}">
                      <a16:creationId xmlns:a16="http://schemas.microsoft.com/office/drawing/2014/main" id="{16BBAD73-CAF4-45EA-A857-658ED25759A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7CB259FA-DF3F-4AAB-B516-9514807EF76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DD89A9A3-7A0F-4567-B7C5-65CBFC06B02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70" name="Groep 69">
              <a:extLst>
                <a:ext uri="{FF2B5EF4-FFF2-40B4-BE49-F238E27FC236}">
                  <a16:creationId xmlns:a16="http://schemas.microsoft.com/office/drawing/2014/main" id="{91487699-B708-447B-8489-2C4B2CDB8548}"/>
                </a:ext>
              </a:extLst>
            </p:cNvPr>
            <p:cNvGrpSpPr/>
            <p:nvPr userDrawn="1"/>
          </p:nvGrpSpPr>
          <p:grpSpPr>
            <a:xfrm>
              <a:off x="-3310781" y="1231352"/>
              <a:ext cx="311450" cy="308977"/>
              <a:chOff x="-3310781" y="1231352"/>
              <a:chExt cx="311450" cy="308977"/>
            </a:xfrm>
          </p:grpSpPr>
          <p:sp>
            <p:nvSpPr>
              <p:cNvPr id="81" name="Rechthoek 80">
                <a:extLst>
                  <a:ext uri="{FF2B5EF4-FFF2-40B4-BE49-F238E27FC236}">
                    <a16:creationId xmlns:a16="http://schemas.microsoft.com/office/drawing/2014/main" id="{33DBB26F-0971-4B50-AADC-BE4B836C39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Vrije vorm 112">
                <a:extLst>
                  <a:ext uri="{FF2B5EF4-FFF2-40B4-BE49-F238E27FC236}">
                    <a16:creationId xmlns:a16="http://schemas.microsoft.com/office/drawing/2014/main" id="{4368EE41-5C51-4203-ADCC-81EA336E2A6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Vrije vorm 113">
                <a:extLst>
                  <a:ext uri="{FF2B5EF4-FFF2-40B4-BE49-F238E27FC236}">
                    <a16:creationId xmlns:a16="http://schemas.microsoft.com/office/drawing/2014/main" id="{C5AB31E4-93C5-4AE6-B02C-9D3B8A861B0F}"/>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71" name="Rechthoek 70">
              <a:extLst>
                <a:ext uri="{FF2B5EF4-FFF2-40B4-BE49-F238E27FC236}">
                  <a16:creationId xmlns:a16="http://schemas.microsoft.com/office/drawing/2014/main" id="{C3CAB1B5-A7BD-4911-9E98-B07CC3CD6570}"/>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72" name="ICOON_info">
              <a:extLst>
                <a:ext uri="{FF2B5EF4-FFF2-40B4-BE49-F238E27FC236}">
                  <a16:creationId xmlns:a16="http://schemas.microsoft.com/office/drawing/2014/main" id="{023123C8-E08B-45B4-840A-9EE4EDB75B3C}"/>
                </a:ext>
              </a:extLst>
            </p:cNvPr>
            <p:cNvGrpSpPr/>
            <p:nvPr userDrawn="1"/>
          </p:nvGrpSpPr>
          <p:grpSpPr>
            <a:xfrm>
              <a:off x="-376736" y="5324892"/>
              <a:ext cx="283685" cy="283685"/>
              <a:chOff x="-510741" y="5913713"/>
              <a:chExt cx="267555" cy="267555"/>
            </a:xfrm>
          </p:grpSpPr>
          <p:sp>
            <p:nvSpPr>
              <p:cNvPr id="79" name="Ovaal 78">
                <a:extLst>
                  <a:ext uri="{FF2B5EF4-FFF2-40B4-BE49-F238E27FC236}">
                    <a16:creationId xmlns:a16="http://schemas.microsoft.com/office/drawing/2014/main" id="{8EDBA36C-3B08-4BE0-B1D4-81053818AF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9195BCD4-7B9F-4C12-B15D-BBAB78E971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3" name="Groep 72">
              <a:extLst>
                <a:ext uri="{FF2B5EF4-FFF2-40B4-BE49-F238E27FC236}">
                  <a16:creationId xmlns:a16="http://schemas.microsoft.com/office/drawing/2014/main" id="{F01063BA-DE9E-484C-BA66-8EEA22C20CCE}"/>
                </a:ext>
              </a:extLst>
            </p:cNvPr>
            <p:cNvGrpSpPr/>
            <p:nvPr userDrawn="1"/>
          </p:nvGrpSpPr>
          <p:grpSpPr>
            <a:xfrm>
              <a:off x="-938434" y="5594788"/>
              <a:ext cx="627798" cy="576693"/>
              <a:chOff x="-938434" y="4570310"/>
              <a:chExt cx="627798" cy="576693"/>
            </a:xfrm>
          </p:grpSpPr>
          <p:grpSp>
            <p:nvGrpSpPr>
              <p:cNvPr id="74" name="Inspireren">
                <a:extLst>
                  <a:ext uri="{FF2B5EF4-FFF2-40B4-BE49-F238E27FC236}">
                    <a16:creationId xmlns:a16="http://schemas.microsoft.com/office/drawing/2014/main" id="{B324C913-E30A-4699-8FA3-26524187C1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6" name="Freeform 12">
                  <a:extLst>
                    <a:ext uri="{FF2B5EF4-FFF2-40B4-BE49-F238E27FC236}">
                      <a16:creationId xmlns:a16="http://schemas.microsoft.com/office/drawing/2014/main" id="{E1FB23B9-26BA-4A60-9230-80D0CAD5ECD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7" name="Freeform 13">
                  <a:extLst>
                    <a:ext uri="{FF2B5EF4-FFF2-40B4-BE49-F238E27FC236}">
                      <a16:creationId xmlns:a16="http://schemas.microsoft.com/office/drawing/2014/main" id="{8D2CE71F-F4B3-4AF8-B662-4D80102C55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8" name="Freeform 14">
                  <a:extLst>
                    <a:ext uri="{FF2B5EF4-FFF2-40B4-BE49-F238E27FC236}">
                      <a16:creationId xmlns:a16="http://schemas.microsoft.com/office/drawing/2014/main" id="{ADA748BF-F99B-434D-9FE8-7D657C11C9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75" name="Tekstvak 74">
                <a:extLst>
                  <a:ext uri="{FF2B5EF4-FFF2-40B4-BE49-F238E27FC236}">
                    <a16:creationId xmlns:a16="http://schemas.microsoft.com/office/drawing/2014/main" id="{4F929528-EFDB-4FDE-86B7-AA07016A208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4" name="Titel 5">
            <a:extLst>
              <a:ext uri="{FF2B5EF4-FFF2-40B4-BE49-F238E27FC236}">
                <a16:creationId xmlns:a16="http://schemas.microsoft.com/office/drawing/2014/main" id="{25604067-EBE7-45EE-B59E-4BEFAA7D133C}"/>
              </a:ext>
            </a:extLst>
          </p:cNvPr>
          <p:cNvSpPr>
            <a:spLocks noGrp="1"/>
          </p:cNvSpPr>
          <p:nvPr>
            <p:ph type="title" hasCustomPrompt="1"/>
          </p:nvPr>
        </p:nvSpPr>
        <p:spPr>
          <a:xfrm>
            <a:off x="524487" y="514083"/>
            <a:ext cx="11140108" cy="738859"/>
          </a:xfrm>
        </p:spPr>
        <p:txBody>
          <a:bodyPr/>
          <a:lstStyle>
            <a:lvl1pPr>
              <a:defRPr/>
            </a:lvl1pPr>
          </a:lstStyle>
          <a:p>
            <a:r>
              <a:rPr lang="nl-NL"/>
              <a:t>Plaats hier je titel</a:t>
            </a:r>
            <a:br>
              <a:rPr lang="nl-NL"/>
            </a:br>
            <a:r>
              <a:rPr lang="nl-NL"/>
              <a:t>max 2 regels</a:t>
            </a:r>
          </a:p>
        </p:txBody>
      </p:sp>
      <p:sp>
        <p:nvSpPr>
          <p:cNvPr id="118" name="Tijdelijke aanduiding voor verticale tekst 2">
            <a:extLst>
              <a:ext uri="{FF2B5EF4-FFF2-40B4-BE49-F238E27FC236}">
                <a16:creationId xmlns:a16="http://schemas.microsoft.com/office/drawing/2014/main" id="{D60DEE72-2F2B-4C3F-9823-23921D2B4FD9}"/>
              </a:ext>
            </a:extLst>
          </p:cNvPr>
          <p:cNvSpPr>
            <a:spLocks noGrp="1"/>
          </p:cNvSpPr>
          <p:nvPr>
            <p:ph type="body" orient="vert" idx="1" hasCustomPrompt="1"/>
          </p:nvPr>
        </p:nvSpPr>
        <p:spPr>
          <a:xfrm>
            <a:off x="537388" y="1575952"/>
            <a:ext cx="2609224" cy="3605616"/>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125" name="Tijdelijke aanduiding voor dianummer 5">
            <a:extLst>
              <a:ext uri="{FF2B5EF4-FFF2-40B4-BE49-F238E27FC236}">
                <a16:creationId xmlns:a16="http://schemas.microsoft.com/office/drawing/2014/main" id="{78B104B9-6CFD-4E91-AEC2-229C69597249}"/>
              </a:ext>
            </a:extLst>
          </p:cNvPr>
          <p:cNvSpPr>
            <a:spLocks noGrp="1"/>
          </p:cNvSpPr>
          <p:nvPr>
            <p:ph type="sldNum" sz="quarter" idx="12"/>
          </p:nvPr>
        </p:nvSpPr>
        <p:spPr>
          <a:xfrm>
            <a:off x="11225118" y="6147547"/>
            <a:ext cx="439477" cy="3783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pSp>
        <p:nvGrpSpPr>
          <p:cNvPr id="199" name="INSTRUCTIE">
            <a:extLst>
              <a:ext uri="{FF2B5EF4-FFF2-40B4-BE49-F238E27FC236}">
                <a16:creationId xmlns:a16="http://schemas.microsoft.com/office/drawing/2014/main" id="{B6546A6F-5DD5-4255-AF7E-D3AE1CC3F995}"/>
              </a:ext>
            </a:extLst>
          </p:cNvPr>
          <p:cNvGrpSpPr/>
          <p:nvPr userDrawn="1"/>
        </p:nvGrpSpPr>
        <p:grpSpPr>
          <a:xfrm>
            <a:off x="-3786437" y="0"/>
            <a:ext cx="3693386" cy="5359349"/>
            <a:chOff x="-3786437" y="0"/>
            <a:chExt cx="3693386" cy="5359349"/>
          </a:xfrm>
        </p:grpSpPr>
        <p:sp>
          <p:nvSpPr>
            <p:cNvPr id="200" name="Rechthoek 199">
              <a:extLst>
                <a:ext uri="{FF2B5EF4-FFF2-40B4-BE49-F238E27FC236}">
                  <a16:creationId xmlns:a16="http://schemas.microsoft.com/office/drawing/2014/main" id="{37B96CC5-DCC9-4456-973B-2B1E06670A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201" name="Ovaal 200">
              <a:extLst>
                <a:ext uri="{FF2B5EF4-FFF2-40B4-BE49-F238E27FC236}">
                  <a16:creationId xmlns:a16="http://schemas.microsoft.com/office/drawing/2014/main" id="{0452D414-CF7C-4E04-86CA-3E21A6C9DDA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2" name="Rechthoek 201">
              <a:extLst>
                <a:ext uri="{FF2B5EF4-FFF2-40B4-BE49-F238E27FC236}">
                  <a16:creationId xmlns:a16="http://schemas.microsoft.com/office/drawing/2014/main" id="{7C599C19-5783-4037-AD58-705C6C8DCEA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4"/>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3" name="Ovaal 202">
              <a:extLst>
                <a:ext uri="{FF2B5EF4-FFF2-40B4-BE49-F238E27FC236}">
                  <a16:creationId xmlns:a16="http://schemas.microsoft.com/office/drawing/2014/main" id="{C1012148-7E47-4F58-A221-6ECE01C5C38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4" name="Rechthoek 203">
              <a:extLst>
                <a:ext uri="{FF2B5EF4-FFF2-40B4-BE49-F238E27FC236}">
                  <a16:creationId xmlns:a16="http://schemas.microsoft.com/office/drawing/2014/main" id="{63716964-DD63-41E9-AE92-C6B249458EB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05" name="Rechthoek 204">
              <a:extLst>
                <a:ext uri="{FF2B5EF4-FFF2-40B4-BE49-F238E27FC236}">
                  <a16:creationId xmlns:a16="http://schemas.microsoft.com/office/drawing/2014/main" id="{6A965011-08D8-40C2-978C-48BB431905E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5"/>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06" name="Ovaal 205">
              <a:extLst>
                <a:ext uri="{FF2B5EF4-FFF2-40B4-BE49-F238E27FC236}">
                  <a16:creationId xmlns:a16="http://schemas.microsoft.com/office/drawing/2014/main" id="{71ED7C4E-7AC7-452D-BDF6-C78DEE0D1D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7" name="Ovaal 206">
              <a:extLst>
                <a:ext uri="{FF2B5EF4-FFF2-40B4-BE49-F238E27FC236}">
                  <a16:creationId xmlns:a16="http://schemas.microsoft.com/office/drawing/2014/main" id="{013B5705-948B-47A5-AA6F-105F69664FC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8" name="Rechthoek 207">
              <a:extLst>
                <a:ext uri="{FF2B5EF4-FFF2-40B4-BE49-F238E27FC236}">
                  <a16:creationId xmlns:a16="http://schemas.microsoft.com/office/drawing/2014/main" id="{28AFBA8E-BB9C-49ED-842B-9BA0B019FA66}"/>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09" name="Ovaal 208">
              <a:extLst>
                <a:ext uri="{FF2B5EF4-FFF2-40B4-BE49-F238E27FC236}">
                  <a16:creationId xmlns:a16="http://schemas.microsoft.com/office/drawing/2014/main" id="{416D339E-B01A-4A4B-BF4A-6D5084D91D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0" name="Ovaal 209">
              <a:extLst>
                <a:ext uri="{FF2B5EF4-FFF2-40B4-BE49-F238E27FC236}">
                  <a16:creationId xmlns:a16="http://schemas.microsoft.com/office/drawing/2014/main" id="{1008634A-D941-4BA6-9EF7-A65C8CCE096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11" name="Rechthoek 210">
              <a:extLst>
                <a:ext uri="{FF2B5EF4-FFF2-40B4-BE49-F238E27FC236}">
                  <a16:creationId xmlns:a16="http://schemas.microsoft.com/office/drawing/2014/main" id="{6BBC65A3-72FD-41B7-9425-3CA6EC372C4B}"/>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2" name="Ovaal 211">
              <a:extLst>
                <a:ext uri="{FF2B5EF4-FFF2-40B4-BE49-F238E27FC236}">
                  <a16:creationId xmlns:a16="http://schemas.microsoft.com/office/drawing/2014/main" id="{6E0B6A88-0BA9-4230-B9FD-F0D60D32BF0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13" name="Rechthoek 212">
              <a:extLst>
                <a:ext uri="{FF2B5EF4-FFF2-40B4-BE49-F238E27FC236}">
                  <a16:creationId xmlns:a16="http://schemas.microsoft.com/office/drawing/2014/main" id="{25D9A8D2-A6FA-4B61-8267-F05799687604}"/>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4" name="Ovaal 213">
              <a:extLst>
                <a:ext uri="{FF2B5EF4-FFF2-40B4-BE49-F238E27FC236}">
                  <a16:creationId xmlns:a16="http://schemas.microsoft.com/office/drawing/2014/main" id="{2A053F32-EB2F-47DB-8C48-44E256A5332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15" name="Ovaal 214">
              <a:extLst>
                <a:ext uri="{FF2B5EF4-FFF2-40B4-BE49-F238E27FC236}">
                  <a16:creationId xmlns:a16="http://schemas.microsoft.com/office/drawing/2014/main" id="{1328C4DB-F1EA-4EA0-A6E3-2C214C6FD3C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16" name="Rechthoek 215">
              <a:extLst>
                <a:ext uri="{FF2B5EF4-FFF2-40B4-BE49-F238E27FC236}">
                  <a16:creationId xmlns:a16="http://schemas.microsoft.com/office/drawing/2014/main" id="{2A94BE33-F81F-4D4C-BCEC-6F455A181B54}"/>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217" name="Rechthoek 216">
              <a:extLst>
                <a:ext uri="{FF2B5EF4-FFF2-40B4-BE49-F238E27FC236}">
                  <a16:creationId xmlns:a16="http://schemas.microsoft.com/office/drawing/2014/main" id="{D10F3CA4-8294-4105-8950-B037AD790B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8" name="ICOON_info">
              <a:extLst>
                <a:ext uri="{FF2B5EF4-FFF2-40B4-BE49-F238E27FC236}">
                  <a16:creationId xmlns:a16="http://schemas.microsoft.com/office/drawing/2014/main" id="{6EDF6A93-2428-43FD-BA96-043A0F6611D8}"/>
                </a:ext>
              </a:extLst>
            </p:cNvPr>
            <p:cNvGrpSpPr/>
            <p:nvPr userDrawn="1"/>
          </p:nvGrpSpPr>
          <p:grpSpPr>
            <a:xfrm>
              <a:off x="-376736" y="4400186"/>
              <a:ext cx="283685" cy="283685"/>
              <a:chOff x="-510741" y="5913713"/>
              <a:chExt cx="267555" cy="267555"/>
            </a:xfrm>
          </p:grpSpPr>
          <p:sp>
            <p:nvSpPr>
              <p:cNvPr id="269" name="Ovaal 268">
                <a:extLst>
                  <a:ext uri="{FF2B5EF4-FFF2-40B4-BE49-F238E27FC236}">
                    <a16:creationId xmlns:a16="http://schemas.microsoft.com/office/drawing/2014/main" id="{4072304A-C98D-459A-A8EF-30CE631BC01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Graphic 163" descr="Informatie">
                <a:extLst>
                  <a:ext uri="{FF2B5EF4-FFF2-40B4-BE49-F238E27FC236}">
                    <a16:creationId xmlns:a16="http://schemas.microsoft.com/office/drawing/2014/main" id="{CD618A68-980D-4C47-8DA4-65320FA1E7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9" name="VOORBEELD">
              <a:extLst>
                <a:ext uri="{FF2B5EF4-FFF2-40B4-BE49-F238E27FC236}">
                  <a16:creationId xmlns:a16="http://schemas.microsoft.com/office/drawing/2014/main" id="{74C46569-D845-46E2-A766-21AF908C8025}"/>
                </a:ext>
              </a:extLst>
            </p:cNvPr>
            <p:cNvGrpSpPr/>
            <p:nvPr userDrawn="1"/>
          </p:nvGrpSpPr>
          <p:grpSpPr>
            <a:xfrm>
              <a:off x="-3605171" y="458674"/>
              <a:ext cx="3234311" cy="558875"/>
              <a:chOff x="-3605171" y="458674"/>
              <a:chExt cx="3234311" cy="558875"/>
            </a:xfrm>
          </p:grpSpPr>
          <p:sp>
            <p:nvSpPr>
              <p:cNvPr id="229" name="Rechthoek 228">
                <a:extLst>
                  <a:ext uri="{FF2B5EF4-FFF2-40B4-BE49-F238E27FC236}">
                    <a16:creationId xmlns:a16="http://schemas.microsoft.com/office/drawing/2014/main" id="{D6D659A5-1620-4C29-B7AB-5DB03539E33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230" name="Rechthoek 229">
                <a:extLst>
                  <a:ext uri="{FF2B5EF4-FFF2-40B4-BE49-F238E27FC236}">
                    <a16:creationId xmlns:a16="http://schemas.microsoft.com/office/drawing/2014/main" id="{D213EB00-8816-4113-92F3-71088635A68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31" name="Groep 230">
                <a:extLst>
                  <a:ext uri="{FF2B5EF4-FFF2-40B4-BE49-F238E27FC236}">
                    <a16:creationId xmlns:a16="http://schemas.microsoft.com/office/drawing/2014/main" id="{930FF6F0-8A65-4812-B99A-4FC7C7C7D341}"/>
                  </a:ext>
                </a:extLst>
              </p:cNvPr>
              <p:cNvGrpSpPr/>
              <p:nvPr userDrawn="1"/>
            </p:nvGrpSpPr>
            <p:grpSpPr>
              <a:xfrm>
                <a:off x="-3386247" y="830871"/>
                <a:ext cx="139423" cy="109566"/>
                <a:chOff x="-2866744" y="827071"/>
                <a:chExt cx="168701" cy="132575"/>
              </a:xfrm>
            </p:grpSpPr>
            <p:grpSp>
              <p:nvGrpSpPr>
                <p:cNvPr id="262" name="Groep 261">
                  <a:extLst>
                    <a:ext uri="{FF2B5EF4-FFF2-40B4-BE49-F238E27FC236}">
                      <a16:creationId xmlns:a16="http://schemas.microsoft.com/office/drawing/2014/main" id="{7B530A68-1BF4-4F9E-ACE5-96A81A3B598C}"/>
                    </a:ext>
                  </a:extLst>
                </p:cNvPr>
                <p:cNvGrpSpPr/>
                <p:nvPr userDrawn="1"/>
              </p:nvGrpSpPr>
              <p:grpSpPr>
                <a:xfrm>
                  <a:off x="-2866744" y="827071"/>
                  <a:ext cx="168701" cy="132575"/>
                  <a:chOff x="-2866744" y="827071"/>
                  <a:chExt cx="168701" cy="132575"/>
                </a:xfrm>
              </p:grpSpPr>
              <p:cxnSp>
                <p:nvCxnSpPr>
                  <p:cNvPr id="264" name="Rechte verbindingslijn 263">
                    <a:extLst>
                      <a:ext uri="{FF2B5EF4-FFF2-40B4-BE49-F238E27FC236}">
                        <a16:creationId xmlns:a16="http://schemas.microsoft.com/office/drawing/2014/main" id="{0F786F6F-A97F-4295-9A52-A8368A7F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A374E764-6CFA-41B7-8EEB-F14EC0A760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24401478-6F79-46CC-9AF6-9087BB4C0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362753C0-DE27-45D1-AE39-898D4EB914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8BA556E6-4F50-446C-8E57-8406BFA4C5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3" name="Pijl: rechts 262">
                  <a:extLst>
                    <a:ext uri="{FF2B5EF4-FFF2-40B4-BE49-F238E27FC236}">
                      <a16:creationId xmlns:a16="http://schemas.microsoft.com/office/drawing/2014/main" id="{617B3A49-5023-4363-8778-FCF46E4CF6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2" name="Groep 231">
                <a:extLst>
                  <a:ext uri="{FF2B5EF4-FFF2-40B4-BE49-F238E27FC236}">
                    <a16:creationId xmlns:a16="http://schemas.microsoft.com/office/drawing/2014/main" id="{97D32B23-77FA-47DC-A445-977EB47B6822}"/>
                  </a:ext>
                </a:extLst>
              </p:cNvPr>
              <p:cNvGrpSpPr/>
              <p:nvPr userDrawn="1"/>
            </p:nvGrpSpPr>
            <p:grpSpPr>
              <a:xfrm>
                <a:off x="-3605171" y="830871"/>
                <a:ext cx="139423" cy="109566"/>
                <a:chOff x="-2866744" y="518074"/>
                <a:chExt cx="168701" cy="132575"/>
              </a:xfrm>
            </p:grpSpPr>
            <p:grpSp>
              <p:nvGrpSpPr>
                <p:cNvPr id="255" name="Groep 254">
                  <a:extLst>
                    <a:ext uri="{FF2B5EF4-FFF2-40B4-BE49-F238E27FC236}">
                      <a16:creationId xmlns:a16="http://schemas.microsoft.com/office/drawing/2014/main" id="{8AB7AC6B-A5AB-48AD-AD80-410F0043B8CB}"/>
                    </a:ext>
                  </a:extLst>
                </p:cNvPr>
                <p:cNvGrpSpPr/>
                <p:nvPr userDrawn="1"/>
              </p:nvGrpSpPr>
              <p:grpSpPr>
                <a:xfrm>
                  <a:off x="-2866744" y="518074"/>
                  <a:ext cx="168701" cy="132575"/>
                  <a:chOff x="-2866744" y="518074"/>
                  <a:chExt cx="168701" cy="132575"/>
                </a:xfrm>
              </p:grpSpPr>
              <p:cxnSp>
                <p:nvCxnSpPr>
                  <p:cNvPr id="257" name="Rechte verbindingslijn 256">
                    <a:extLst>
                      <a:ext uri="{FF2B5EF4-FFF2-40B4-BE49-F238E27FC236}">
                        <a16:creationId xmlns:a16="http://schemas.microsoft.com/office/drawing/2014/main" id="{AC6E7C79-6810-4416-854B-DB488658F3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C7C7B585-77B9-4F29-A1E2-3678CE0C6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53FC312B-433D-461F-8B9B-447753BC6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C7507078-D016-448B-B573-832D71D3BC9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711067D7-3078-45ED-B24B-63964BAB8F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6" name="Pijl: rechts 255">
                  <a:extLst>
                    <a:ext uri="{FF2B5EF4-FFF2-40B4-BE49-F238E27FC236}">
                      <a16:creationId xmlns:a16="http://schemas.microsoft.com/office/drawing/2014/main" id="{ADDA853D-586F-4372-B743-D09D6517DB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233" name="Rechte verbindingslijn 232">
                <a:extLst>
                  <a:ext uri="{FF2B5EF4-FFF2-40B4-BE49-F238E27FC236}">
                    <a16:creationId xmlns:a16="http://schemas.microsoft.com/office/drawing/2014/main" id="{D23BE79F-8438-4FD9-8F05-817240B09DF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4" name="Rechte verbindingslijn 233">
                <a:extLst>
                  <a:ext uri="{FF2B5EF4-FFF2-40B4-BE49-F238E27FC236}">
                    <a16:creationId xmlns:a16="http://schemas.microsoft.com/office/drawing/2014/main" id="{524D1CDE-5148-44B5-B1A9-6178E42BD5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5" name="Rechthoek 234">
                <a:extLst>
                  <a:ext uri="{FF2B5EF4-FFF2-40B4-BE49-F238E27FC236}">
                    <a16:creationId xmlns:a16="http://schemas.microsoft.com/office/drawing/2014/main" id="{00AA0567-D0DB-4A40-B9AD-2EAB24A8B05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36" name="Rechthoek 235">
                <a:extLst>
                  <a:ext uri="{FF2B5EF4-FFF2-40B4-BE49-F238E27FC236}">
                    <a16:creationId xmlns:a16="http://schemas.microsoft.com/office/drawing/2014/main" id="{D76A7C69-8048-4A03-9715-85A5C8B6414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37" name="Groep 236">
                <a:extLst>
                  <a:ext uri="{FF2B5EF4-FFF2-40B4-BE49-F238E27FC236}">
                    <a16:creationId xmlns:a16="http://schemas.microsoft.com/office/drawing/2014/main" id="{60067C42-2ECD-4C9F-B394-8F78393BAC7E}"/>
                  </a:ext>
                </a:extLst>
              </p:cNvPr>
              <p:cNvGrpSpPr/>
              <p:nvPr userDrawn="1"/>
            </p:nvGrpSpPr>
            <p:grpSpPr>
              <a:xfrm>
                <a:off x="-2916763" y="769168"/>
                <a:ext cx="268738" cy="248381"/>
                <a:chOff x="-2916763" y="769168"/>
                <a:chExt cx="268738" cy="248381"/>
              </a:xfrm>
            </p:grpSpPr>
            <p:sp>
              <p:nvSpPr>
                <p:cNvPr id="247" name="Rechthoek 246">
                  <a:extLst>
                    <a:ext uri="{FF2B5EF4-FFF2-40B4-BE49-F238E27FC236}">
                      <a16:creationId xmlns:a16="http://schemas.microsoft.com/office/drawing/2014/main" id="{B5F3C5FE-07D3-4D1F-BFBC-0BBEB97462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8" name="Groep 247">
                  <a:extLst>
                    <a:ext uri="{FF2B5EF4-FFF2-40B4-BE49-F238E27FC236}">
                      <a16:creationId xmlns:a16="http://schemas.microsoft.com/office/drawing/2014/main" id="{52B068F8-6FDA-4173-8364-D7A63B1FC008}"/>
                    </a:ext>
                  </a:extLst>
                </p:cNvPr>
                <p:cNvGrpSpPr/>
                <p:nvPr userDrawn="1"/>
              </p:nvGrpSpPr>
              <p:grpSpPr>
                <a:xfrm>
                  <a:off x="-2866744" y="827071"/>
                  <a:ext cx="168701" cy="132575"/>
                  <a:chOff x="-2866744" y="827071"/>
                  <a:chExt cx="168701" cy="132575"/>
                </a:xfrm>
              </p:grpSpPr>
              <p:cxnSp>
                <p:nvCxnSpPr>
                  <p:cNvPr id="250" name="Rechte verbindingslijn 249">
                    <a:extLst>
                      <a:ext uri="{FF2B5EF4-FFF2-40B4-BE49-F238E27FC236}">
                        <a16:creationId xmlns:a16="http://schemas.microsoft.com/office/drawing/2014/main" id="{B3E2FE3A-69DA-4CBC-B831-8F7D8DEDF0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FC4B0C86-885F-489F-8A1C-6196A53D7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9CA7805C-DB7D-4875-92ED-A521EB9FA4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BF49B9D1-DCA9-45CF-994E-DD419EE121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1CB23D08-08C3-4BAF-822E-ABE526435C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9" name="Pijl: rechts 248">
                  <a:extLst>
                    <a:ext uri="{FF2B5EF4-FFF2-40B4-BE49-F238E27FC236}">
                      <a16:creationId xmlns:a16="http://schemas.microsoft.com/office/drawing/2014/main" id="{EA5F31C3-A58E-4DED-B2FF-26CF51FCEA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8" name="Groep 237">
                <a:extLst>
                  <a:ext uri="{FF2B5EF4-FFF2-40B4-BE49-F238E27FC236}">
                    <a16:creationId xmlns:a16="http://schemas.microsoft.com/office/drawing/2014/main" id="{87E429CB-ADC7-49AF-9DBE-BEE694048FFA}"/>
                  </a:ext>
                </a:extLst>
              </p:cNvPr>
              <p:cNvGrpSpPr/>
              <p:nvPr userDrawn="1"/>
            </p:nvGrpSpPr>
            <p:grpSpPr>
              <a:xfrm>
                <a:off x="-2916763" y="460171"/>
                <a:ext cx="268738" cy="248381"/>
                <a:chOff x="-2916763" y="460171"/>
                <a:chExt cx="268738" cy="248381"/>
              </a:xfrm>
            </p:grpSpPr>
            <p:sp>
              <p:nvSpPr>
                <p:cNvPr id="239" name="Rechthoek 238">
                  <a:extLst>
                    <a:ext uri="{FF2B5EF4-FFF2-40B4-BE49-F238E27FC236}">
                      <a16:creationId xmlns:a16="http://schemas.microsoft.com/office/drawing/2014/main" id="{929D9706-927F-4E93-8487-EE6ABF7B8E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0" name="Groep 239">
                  <a:extLst>
                    <a:ext uri="{FF2B5EF4-FFF2-40B4-BE49-F238E27FC236}">
                      <a16:creationId xmlns:a16="http://schemas.microsoft.com/office/drawing/2014/main" id="{120BA51B-AF91-4365-8E82-37A2A177BC94}"/>
                    </a:ext>
                  </a:extLst>
                </p:cNvPr>
                <p:cNvGrpSpPr/>
                <p:nvPr userDrawn="1"/>
              </p:nvGrpSpPr>
              <p:grpSpPr>
                <a:xfrm>
                  <a:off x="-2866744" y="518074"/>
                  <a:ext cx="168701" cy="132575"/>
                  <a:chOff x="-2866744" y="518074"/>
                  <a:chExt cx="168701" cy="132575"/>
                </a:xfrm>
              </p:grpSpPr>
              <p:cxnSp>
                <p:nvCxnSpPr>
                  <p:cNvPr id="242" name="Rechte verbindingslijn 241">
                    <a:extLst>
                      <a:ext uri="{FF2B5EF4-FFF2-40B4-BE49-F238E27FC236}">
                        <a16:creationId xmlns:a16="http://schemas.microsoft.com/office/drawing/2014/main" id="{A45A0574-183F-48A3-91ED-FFB8C8F23F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B963FC8-6211-4B72-8681-05734CFB78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794200C7-BFF1-4878-951B-C05972900B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546794D5-7916-48A3-80CC-53B8925B455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BDB86708-E9F5-4741-A5AE-BC482DD188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1" name="Pijl: rechts 240">
                  <a:extLst>
                    <a:ext uri="{FF2B5EF4-FFF2-40B4-BE49-F238E27FC236}">
                      <a16:creationId xmlns:a16="http://schemas.microsoft.com/office/drawing/2014/main" id="{AAB73F3A-8AA5-47D9-AA4D-4FA921B9C5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20" name="Groep 219">
              <a:extLst>
                <a:ext uri="{FF2B5EF4-FFF2-40B4-BE49-F238E27FC236}">
                  <a16:creationId xmlns:a16="http://schemas.microsoft.com/office/drawing/2014/main" id="{1FE49F18-0973-49DF-BB82-C4B9865B0DD9}"/>
                </a:ext>
              </a:extLst>
            </p:cNvPr>
            <p:cNvGrpSpPr/>
            <p:nvPr userDrawn="1"/>
          </p:nvGrpSpPr>
          <p:grpSpPr>
            <a:xfrm>
              <a:off x="-938434" y="4663037"/>
              <a:ext cx="627798" cy="576693"/>
              <a:chOff x="-1753862" y="6112775"/>
              <a:chExt cx="759635" cy="697798"/>
            </a:xfrm>
          </p:grpSpPr>
          <p:grpSp>
            <p:nvGrpSpPr>
              <p:cNvPr id="224" name="Inspireren">
                <a:extLst>
                  <a:ext uri="{FF2B5EF4-FFF2-40B4-BE49-F238E27FC236}">
                    <a16:creationId xmlns:a16="http://schemas.microsoft.com/office/drawing/2014/main" id="{49D60B17-0EF9-4F48-A489-CA3737123DB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2CAD1A7A-64F4-4E15-94FE-475BD4F854C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7" name="Freeform 13">
                  <a:extLst>
                    <a:ext uri="{FF2B5EF4-FFF2-40B4-BE49-F238E27FC236}">
                      <a16:creationId xmlns:a16="http://schemas.microsoft.com/office/drawing/2014/main" id="{32BD5668-98D5-4E06-830D-33EABA6313F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8" name="Freeform 14">
                  <a:extLst>
                    <a:ext uri="{FF2B5EF4-FFF2-40B4-BE49-F238E27FC236}">
                      <a16:creationId xmlns:a16="http://schemas.microsoft.com/office/drawing/2014/main" id="{E0F340CA-9E1D-4E9D-A84C-0B5F202D29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25" name="Tekstvak 224">
                <a:extLst>
                  <a:ext uri="{FF2B5EF4-FFF2-40B4-BE49-F238E27FC236}">
                    <a16:creationId xmlns:a16="http://schemas.microsoft.com/office/drawing/2014/main" id="{F3E54BFA-B2CA-4EDC-A725-FDC63C3F75C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21" name="Rechthoek 220">
              <a:extLst>
                <a:ext uri="{FF2B5EF4-FFF2-40B4-BE49-F238E27FC236}">
                  <a16:creationId xmlns:a16="http://schemas.microsoft.com/office/drawing/2014/main" id="{B09886D2-CD21-4EB2-A314-B4E29D9AEF6D}"/>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222" name="Rechthoek 221">
              <a:extLst>
                <a:ext uri="{FF2B5EF4-FFF2-40B4-BE49-F238E27FC236}">
                  <a16:creationId xmlns:a16="http://schemas.microsoft.com/office/drawing/2014/main" id="{2B06BE57-3325-4A8A-98B3-63A756B8B872}"/>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6"/>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8262C5EE-12B8-4D42-9072-163BF09BA6B1}"/>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grpSp>
        <p:nvGrpSpPr>
          <p:cNvPr id="3" name="Groep 2">
            <a:extLst>
              <a:ext uri="{FF2B5EF4-FFF2-40B4-BE49-F238E27FC236}">
                <a16:creationId xmlns:a16="http://schemas.microsoft.com/office/drawing/2014/main" id="{A6EBA8AA-3422-59E4-DFAB-ABB71959835B}"/>
              </a:ext>
            </a:extLst>
          </p:cNvPr>
          <p:cNvGrpSpPr/>
          <p:nvPr userDrawn="1"/>
        </p:nvGrpSpPr>
        <p:grpSpPr>
          <a:xfrm>
            <a:off x="2704749" y="1231352"/>
            <a:ext cx="8965461" cy="4850144"/>
            <a:chOff x="2704749" y="1231352"/>
            <a:chExt cx="8965461" cy="4850144"/>
          </a:xfrm>
        </p:grpSpPr>
        <p:grpSp>
          <p:nvGrpSpPr>
            <p:cNvPr id="4" name="Groep 3">
              <a:extLst>
                <a:ext uri="{FF2B5EF4-FFF2-40B4-BE49-F238E27FC236}">
                  <a16:creationId xmlns:a16="http://schemas.microsoft.com/office/drawing/2014/main" id="{56DCFE74-2465-AA17-11BB-3125E43B0D9B}"/>
                </a:ext>
              </a:extLst>
            </p:cNvPr>
            <p:cNvGrpSpPr/>
            <p:nvPr userDrawn="1"/>
          </p:nvGrpSpPr>
          <p:grpSpPr>
            <a:xfrm>
              <a:off x="2704749" y="1231352"/>
              <a:ext cx="8965461" cy="4850144"/>
              <a:chOff x="2704749" y="1231352"/>
              <a:chExt cx="8965461" cy="4850144"/>
            </a:xfrm>
          </p:grpSpPr>
          <p:pic>
            <p:nvPicPr>
              <p:cNvPr id="6" name="Picture 44">
                <a:extLst>
                  <a:ext uri="{FF2B5EF4-FFF2-40B4-BE49-F238E27FC236}">
                    <a16:creationId xmlns:a16="http://schemas.microsoft.com/office/drawing/2014/main" id="{1259777C-E0D1-688A-86A1-28FC19FDAAB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53903"/>
              <a:stretch/>
            </p:blipFill>
            <p:spPr>
              <a:xfrm>
                <a:off x="2704749" y="1231352"/>
                <a:ext cx="3807879" cy="4850144"/>
              </a:xfrm>
              <a:prstGeom prst="rect">
                <a:avLst/>
              </a:prstGeom>
            </p:spPr>
          </p:pic>
          <p:pic>
            <p:nvPicPr>
              <p:cNvPr id="8" name="Picture 44">
                <a:extLst>
                  <a:ext uri="{FF2B5EF4-FFF2-40B4-BE49-F238E27FC236}">
                    <a16:creationId xmlns:a16="http://schemas.microsoft.com/office/drawing/2014/main" id="{39229DEA-AB17-0470-9F09-82D3E2FC01D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6127" r="46609"/>
              <a:stretch/>
            </p:blipFill>
            <p:spPr>
              <a:xfrm>
                <a:off x="6512628" y="1231352"/>
                <a:ext cx="1307398" cy="4850144"/>
              </a:xfrm>
              <a:prstGeom prst="rect">
                <a:avLst/>
              </a:prstGeom>
            </p:spPr>
          </p:pic>
          <p:pic>
            <p:nvPicPr>
              <p:cNvPr id="9" name="Picture 44">
                <a:extLst>
                  <a:ext uri="{FF2B5EF4-FFF2-40B4-BE49-F238E27FC236}">
                    <a16:creationId xmlns:a16="http://schemas.microsoft.com/office/drawing/2014/main" id="{4A941F83-1753-8017-9BCE-839CC5DF1F5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3391"/>
              <a:stretch/>
            </p:blipFill>
            <p:spPr>
              <a:xfrm>
                <a:off x="7820026" y="1231352"/>
                <a:ext cx="3850184" cy="4850144"/>
              </a:xfrm>
              <a:prstGeom prst="rect">
                <a:avLst/>
              </a:prstGeom>
            </p:spPr>
          </p:pic>
        </p:grpSp>
        <p:sp>
          <p:nvSpPr>
            <p:cNvPr id="5" name="Rechthoek 4">
              <a:extLst>
                <a:ext uri="{FF2B5EF4-FFF2-40B4-BE49-F238E27FC236}">
                  <a16:creationId xmlns:a16="http://schemas.microsoft.com/office/drawing/2014/main" id="{DA9A50BB-BBC7-966E-9A48-F9B8D5FBD5DD}"/>
                </a:ext>
              </a:extLst>
            </p:cNvPr>
            <p:cNvSpPr/>
            <p:nvPr userDrawn="1"/>
          </p:nvSpPr>
          <p:spPr>
            <a:xfrm>
              <a:off x="3721876" y="1559629"/>
              <a:ext cx="6930124" cy="3902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nl-NL" sz="1800" b="0" i="0" u="none" strike="noStrike" kern="1200" cap="none" spc="0" normalizeH="0" baseline="0" noProof="0" err="1">
                <a:ln>
                  <a:noFill/>
                </a:ln>
                <a:solidFill>
                  <a:prstClr val="white"/>
                </a:solidFill>
                <a:effectLst/>
                <a:uLnTx/>
                <a:uFillTx/>
                <a:latin typeface="Tahoma"/>
                <a:ea typeface="+mn-ea"/>
                <a:cs typeface="+mn-cs"/>
              </a:endParaRPr>
            </a:p>
          </p:txBody>
        </p:sp>
      </p:grpSp>
      <p:sp>
        <p:nvSpPr>
          <p:cNvPr id="10" name="Tijdelijke aanduiding voor media 28">
            <a:extLst>
              <a:ext uri="{FF2B5EF4-FFF2-40B4-BE49-F238E27FC236}">
                <a16:creationId xmlns:a16="http://schemas.microsoft.com/office/drawing/2014/main" id="{88146D3B-ED3D-75A7-A788-7342A86BCB05}"/>
              </a:ext>
            </a:extLst>
          </p:cNvPr>
          <p:cNvSpPr>
            <a:spLocks noGrp="1"/>
          </p:cNvSpPr>
          <p:nvPr>
            <p:ph type="media" sz="quarter" idx="19" hasCustomPrompt="1"/>
          </p:nvPr>
        </p:nvSpPr>
        <p:spPr>
          <a:xfrm>
            <a:off x="3722000" y="1559629"/>
            <a:ext cx="6930000" cy="38988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Tahoma" panose="020B0604030504040204" pitchFamily="34" charset="0"/>
              </a:defRPr>
            </a:lvl1pPr>
          </a:lstStyle>
          <a:p>
            <a:r>
              <a:rPr lang="nl-NL" noProof="0"/>
              <a:t>Klik op het onderstaand icoon </a:t>
            </a:r>
            <a:br>
              <a:rPr lang="nl-NL" noProof="0"/>
            </a:br>
            <a:r>
              <a:rPr lang="nl-NL" noProof="0"/>
              <a:t>om een video in te voegen.</a:t>
            </a:r>
            <a:br>
              <a:rPr lang="nl-NL" noProof="0"/>
            </a:br>
            <a:br>
              <a:rPr lang="nl-NL" noProof="0"/>
            </a:br>
            <a:r>
              <a:rPr lang="nl-NL" noProof="0"/>
              <a:t>Meer hulp nodig? </a:t>
            </a:r>
            <a:br>
              <a:rPr lang="nl-NL" noProof="0"/>
            </a:br>
            <a:r>
              <a:rPr lang="nl-NL" noProof="0"/>
              <a:t>Aan de zijkanten van de dia's zijn instructies </a:t>
            </a:r>
            <a:br>
              <a:rPr lang="nl-NL" noProof="0"/>
            </a:br>
            <a:r>
              <a:rPr lang="nl-NL" noProof="0"/>
              <a:t>geplaatst voor verdere informatie.</a:t>
            </a:r>
          </a:p>
        </p:txBody>
      </p:sp>
    </p:spTree>
    <p:extLst>
      <p:ext uri="{BB962C8B-B14F-4D97-AF65-F5344CB8AC3E}">
        <p14:creationId xmlns:p14="http://schemas.microsoft.com/office/powerpoint/2010/main" val="6069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eeg #1">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F1E71"/>
                </a:solidFill>
                <a:effectLst/>
                <a:uLnTx/>
                <a:uFillTx/>
                <a:latin typeface="Tahoma"/>
                <a:ea typeface="+mn-ea"/>
                <a:cs typeface="Calibri" panose="020F0502020204030204" pitchFamily="34" charset="0"/>
              </a:rPr>
              <a:t>Leeg #1</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AD1EC"/>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F1E71"/>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F1E71"/>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AD1EC"/>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1F1E71"/>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EE3835"/>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192705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53" name="Freeform 73">
            <a:extLst>
              <a:ext uri="{FF2B5EF4-FFF2-40B4-BE49-F238E27FC236}">
                <a16:creationId xmlns:a16="http://schemas.microsoft.com/office/drawing/2014/main" id="{B75868DE-90D9-4AAD-95C8-3AF698D7E19E}"/>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Myriad Pro" panose="020B050303040302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Calibri" panose="020F0502020204030204" pitchFamily="34" charset="0"/>
                <a:cs typeface="Calibri" panose="020F050202020403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0" name="Groep 99" hidden="1">
            <a:extLst>
              <a:ext uri="{FF2B5EF4-FFF2-40B4-BE49-F238E27FC236}">
                <a16:creationId xmlns:a16="http://schemas.microsoft.com/office/drawing/2014/main" id="{8D51CB8F-7CA4-4C72-8C4B-C762EE70AF34}"/>
              </a:ext>
            </a:extLst>
          </p:cNvPr>
          <p:cNvGrpSpPr/>
          <p:nvPr userDrawn="1"/>
        </p:nvGrpSpPr>
        <p:grpSpPr>
          <a:xfrm>
            <a:off x="-1516174" y="-4298875"/>
            <a:ext cx="13706774" cy="13516304"/>
            <a:chOff x="-1516174" y="-4298875"/>
            <a:chExt cx="13706774" cy="13516304"/>
          </a:xfrm>
        </p:grpSpPr>
        <p:grpSp>
          <p:nvGrpSpPr>
            <p:cNvPr id="97" name="Groep 96">
              <a:extLst>
                <a:ext uri="{FF2B5EF4-FFF2-40B4-BE49-F238E27FC236}">
                  <a16:creationId xmlns:a16="http://schemas.microsoft.com/office/drawing/2014/main" id="{EA4B00C9-A8AD-4163-A5F7-B0A42FD5D6D4}"/>
                </a:ext>
              </a:extLst>
            </p:cNvPr>
            <p:cNvGrpSpPr/>
            <p:nvPr userDrawn="1"/>
          </p:nvGrpSpPr>
          <p:grpSpPr>
            <a:xfrm>
              <a:off x="-1516174" y="1196417"/>
              <a:ext cx="13516304" cy="5661583"/>
              <a:chOff x="-1516174" y="1196417"/>
              <a:chExt cx="13516304" cy="5661583"/>
            </a:xfrm>
          </p:grpSpPr>
          <p:grpSp>
            <p:nvGrpSpPr>
              <p:cNvPr id="177" name="Groep 176">
                <a:extLst>
                  <a:ext uri="{FF2B5EF4-FFF2-40B4-BE49-F238E27FC236}">
                    <a16:creationId xmlns:a16="http://schemas.microsoft.com/office/drawing/2014/main" id="{DD196E50-DBFD-4579-9158-EFD0B7F9F034}"/>
                  </a:ext>
                </a:extLst>
              </p:cNvPr>
              <p:cNvGrpSpPr/>
              <p:nvPr userDrawn="1"/>
            </p:nvGrpSpPr>
            <p:grpSpPr>
              <a:xfrm rot="10800000">
                <a:off x="-1516174" y="1196417"/>
                <a:ext cx="13516304" cy="365638"/>
                <a:chOff x="-294290" y="-115608"/>
                <a:chExt cx="13516304" cy="365638"/>
              </a:xfrm>
            </p:grpSpPr>
            <p:cxnSp>
              <p:nvCxnSpPr>
                <p:cNvPr id="178" name="Rechte verbindingslijn 177">
                  <a:extLst>
                    <a:ext uri="{FF2B5EF4-FFF2-40B4-BE49-F238E27FC236}">
                      <a16:creationId xmlns:a16="http://schemas.microsoft.com/office/drawing/2014/main" id="{71F4F4C0-FC77-4DC1-B161-EFE36A7E1A5F}"/>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A4EF68A3-64C1-4E6E-83B1-E5C8BFA02685}"/>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0" name="Groep 179">
                <a:extLst>
                  <a:ext uri="{FF2B5EF4-FFF2-40B4-BE49-F238E27FC236}">
                    <a16:creationId xmlns:a16="http://schemas.microsoft.com/office/drawing/2014/main" id="{961AECFC-C6B9-4BF1-88D1-05D77E9F834A}"/>
                  </a:ext>
                </a:extLst>
              </p:cNvPr>
              <p:cNvGrpSpPr/>
              <p:nvPr userDrawn="1"/>
            </p:nvGrpSpPr>
            <p:grpSpPr>
              <a:xfrm rot="10800000">
                <a:off x="-1516174" y="5619242"/>
                <a:ext cx="13516304" cy="1238758"/>
                <a:chOff x="-294290" y="-115608"/>
                <a:chExt cx="13516304" cy="1238758"/>
              </a:xfrm>
            </p:grpSpPr>
            <p:cxnSp>
              <p:nvCxnSpPr>
                <p:cNvPr id="181" name="Rechte verbindingslijn 180">
                  <a:extLst>
                    <a:ext uri="{FF2B5EF4-FFF2-40B4-BE49-F238E27FC236}">
                      <a16:creationId xmlns:a16="http://schemas.microsoft.com/office/drawing/2014/main" id="{A27E4AEC-688B-4CE5-BE79-8DCBF9C35D15}"/>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EDFF4D8C-0697-4224-8766-2DC45881FEA1}"/>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id="{8B5EA8F3-8E6D-4E54-B394-45C7E133801C}"/>
                    </a:ext>
                  </a:extLst>
                </p:cNvPr>
                <p:cNvCxnSpPr/>
                <p:nvPr userDrawn="1"/>
              </p:nvCxnSpPr>
              <p:spPr>
                <a:xfrm>
                  <a:off x="-294290" y="757512"/>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2006096D-3195-4317-80E7-9541E3E69900}"/>
                    </a:ext>
                  </a:extLst>
                </p:cNvPr>
                <p:cNvCxnSpPr/>
                <p:nvPr userDrawn="1"/>
              </p:nvCxnSpPr>
              <p:spPr>
                <a:xfrm>
                  <a:off x="-294290" y="112315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9" name="Groep 98">
              <a:extLst>
                <a:ext uri="{FF2B5EF4-FFF2-40B4-BE49-F238E27FC236}">
                  <a16:creationId xmlns:a16="http://schemas.microsoft.com/office/drawing/2014/main" id="{8E1BE345-F964-4B0F-9BDB-4AA417102B3E}"/>
                </a:ext>
              </a:extLst>
            </p:cNvPr>
            <p:cNvGrpSpPr/>
            <p:nvPr userDrawn="1"/>
          </p:nvGrpSpPr>
          <p:grpSpPr>
            <a:xfrm>
              <a:off x="-1516174" y="0"/>
              <a:ext cx="13516304" cy="544743"/>
              <a:chOff x="-1516174" y="0"/>
              <a:chExt cx="13516304" cy="544743"/>
            </a:xfrm>
          </p:grpSpPr>
          <p:cxnSp>
            <p:nvCxnSpPr>
              <p:cNvPr id="190" name="Rechte verbindingslijn 189">
                <a:extLst>
                  <a:ext uri="{FF2B5EF4-FFF2-40B4-BE49-F238E27FC236}">
                    <a16:creationId xmlns:a16="http://schemas.microsoft.com/office/drawing/2014/main" id="{4D64296D-3900-4C2B-BA09-D6386D2972C5}"/>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3046DD8-4BAD-4A4A-A95B-74BE087E0262}"/>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AA14B92-DC65-4EF7-9D91-71A8B17946C2}"/>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06" name="Groep 205">
              <a:extLst>
                <a:ext uri="{FF2B5EF4-FFF2-40B4-BE49-F238E27FC236}">
                  <a16:creationId xmlns:a16="http://schemas.microsoft.com/office/drawing/2014/main" id="{632E527F-DB48-4C26-BFFF-EA3CDDD01895}"/>
                </a:ext>
              </a:extLst>
            </p:cNvPr>
            <p:cNvGrpSpPr/>
            <p:nvPr userDrawn="1"/>
          </p:nvGrpSpPr>
          <p:grpSpPr>
            <a:xfrm rot="5400000">
              <a:off x="-6496762" y="2186905"/>
              <a:ext cx="13516304" cy="544743"/>
              <a:chOff x="-1516174" y="0"/>
              <a:chExt cx="13516304" cy="544743"/>
            </a:xfrm>
          </p:grpSpPr>
          <p:cxnSp>
            <p:nvCxnSpPr>
              <p:cNvPr id="207" name="Rechte verbindingslijn 206">
                <a:extLst>
                  <a:ext uri="{FF2B5EF4-FFF2-40B4-BE49-F238E27FC236}">
                    <a16:creationId xmlns:a16="http://schemas.microsoft.com/office/drawing/2014/main" id="{EFE56208-D210-4B52-B878-0C8180BFB35D}"/>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3453F529-8C97-40AA-9AF4-5BFA8643C721}"/>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EAEEC65E-1EAA-4AF6-86A9-154528DCB3F8}"/>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0" name="Groep 209">
              <a:extLst>
                <a:ext uri="{FF2B5EF4-FFF2-40B4-BE49-F238E27FC236}">
                  <a16:creationId xmlns:a16="http://schemas.microsoft.com/office/drawing/2014/main" id="{C3437C25-2836-4F47-9505-ADE6C31077BA}"/>
                </a:ext>
              </a:extLst>
            </p:cNvPr>
            <p:cNvGrpSpPr/>
            <p:nvPr userDrawn="1"/>
          </p:nvGrpSpPr>
          <p:grpSpPr>
            <a:xfrm rot="5400000">
              <a:off x="5160077" y="2186905"/>
              <a:ext cx="13516304" cy="544743"/>
              <a:chOff x="-1516174" y="0"/>
              <a:chExt cx="13516304" cy="544743"/>
            </a:xfrm>
          </p:grpSpPr>
          <p:cxnSp>
            <p:nvCxnSpPr>
              <p:cNvPr id="211" name="Rechte verbindingslijn 210">
                <a:extLst>
                  <a:ext uri="{FF2B5EF4-FFF2-40B4-BE49-F238E27FC236}">
                    <a16:creationId xmlns:a16="http://schemas.microsoft.com/office/drawing/2014/main" id="{8DCA3DD5-39FE-4757-A09B-3A8D3B796A62}"/>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2235CD36-2B33-4564-A6DB-AED6E23DC568}"/>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1B8555E4-1A64-4148-9B9E-36319E8E6EFE}"/>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pic>
        <p:nvPicPr>
          <p:cNvPr id="112" name="Afbeelding 111">
            <a:extLst>
              <a:ext uri="{FF2B5EF4-FFF2-40B4-BE49-F238E27FC236}">
                <a16:creationId xmlns:a16="http://schemas.microsoft.com/office/drawing/2014/main" id="{3787A7BF-5906-4617-97D6-DA5E72CEDD4C}"/>
              </a:ext>
            </a:extLst>
          </p:cNvPr>
          <p:cNvPicPr>
            <a:picLocks noChangeAspect="1"/>
          </p:cNvPicPr>
          <p:nvPr userDrawn="1"/>
        </p:nvPicPr>
        <p:blipFill>
          <a:blip r:embed="rId3"/>
          <a:stretch>
            <a:fillRect/>
          </a:stretch>
        </p:blipFill>
        <p:spPr>
          <a:xfrm>
            <a:off x="293076" y="5781675"/>
            <a:ext cx="1320073" cy="921898"/>
          </a:xfrm>
          <a:prstGeom prst="rect">
            <a:avLst/>
          </a:prstGeom>
        </p:spPr>
      </p:pic>
      <p:sp>
        <p:nvSpPr>
          <p:cNvPr id="4" name="Tijdelijke aanduiding voor datum 3">
            <a:extLst>
              <a:ext uri="{FF2B5EF4-FFF2-40B4-BE49-F238E27FC236}">
                <a16:creationId xmlns:a16="http://schemas.microsoft.com/office/drawing/2014/main" id="{0B29E13F-D197-47CB-A272-262A18B8D3BA}"/>
              </a:ext>
            </a:extLst>
          </p:cNvPr>
          <p:cNvSpPr>
            <a:spLocks noGrp="1"/>
          </p:cNvSpPr>
          <p:nvPr>
            <p:ph type="dt" sz="half" idx="2"/>
          </p:nvPr>
        </p:nvSpPr>
        <p:spPr>
          <a:xfrm>
            <a:off x="-11166" y="86697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grpSp>
        <p:nvGrpSpPr>
          <p:cNvPr id="19" name="Groep 18">
            <a:extLst>
              <a:ext uri="{FF2B5EF4-FFF2-40B4-BE49-F238E27FC236}">
                <a16:creationId xmlns:a16="http://schemas.microsoft.com/office/drawing/2014/main" id="{48513CED-4BC8-BB45-C0A9-DACAB76947D2}"/>
              </a:ext>
            </a:extLst>
          </p:cNvPr>
          <p:cNvGrpSpPr/>
          <p:nvPr userDrawn="1"/>
        </p:nvGrpSpPr>
        <p:grpSpPr>
          <a:xfrm>
            <a:off x="9112026" y="-756893"/>
            <a:ext cx="3079975" cy="690457"/>
            <a:chOff x="9112026" y="-756893"/>
            <a:chExt cx="3079975" cy="690457"/>
          </a:xfrm>
        </p:grpSpPr>
        <p:sp>
          <p:nvSpPr>
            <p:cNvPr id="20" name="Freeform 73">
              <a:extLst>
                <a:ext uri="{FF2B5EF4-FFF2-40B4-BE49-F238E27FC236}">
                  <a16:creationId xmlns:a16="http://schemas.microsoft.com/office/drawing/2014/main" id="{63299E1F-BA31-CB0C-F4E4-35E989D94699}"/>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74">
              <a:extLst>
                <a:ext uri="{FF2B5EF4-FFF2-40B4-BE49-F238E27FC236}">
                  <a16:creationId xmlns:a16="http://schemas.microsoft.com/office/drawing/2014/main" id="{C08263D8-A687-1057-740E-88E568EC5F33}"/>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75">
              <a:extLst>
                <a:ext uri="{FF2B5EF4-FFF2-40B4-BE49-F238E27FC236}">
                  <a16:creationId xmlns:a16="http://schemas.microsoft.com/office/drawing/2014/main" id="{2E643C1E-F338-6388-D12E-69EB18E7A3C5}"/>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76">
              <a:extLst>
                <a:ext uri="{FF2B5EF4-FFF2-40B4-BE49-F238E27FC236}">
                  <a16:creationId xmlns:a16="http://schemas.microsoft.com/office/drawing/2014/main" id="{9FE2A7FC-50AB-CB44-5C0B-CD8CE31A603B}"/>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73">
              <a:extLst>
                <a:ext uri="{FF2B5EF4-FFF2-40B4-BE49-F238E27FC236}">
                  <a16:creationId xmlns:a16="http://schemas.microsoft.com/office/drawing/2014/main" id="{EC2EEE0C-C74A-4923-7385-D76BAC8B9466}"/>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25" name="Groep 24">
              <a:extLst>
                <a:ext uri="{FF2B5EF4-FFF2-40B4-BE49-F238E27FC236}">
                  <a16:creationId xmlns:a16="http://schemas.microsoft.com/office/drawing/2014/main" id="{1208B72B-B7CE-25B4-BDB1-8174F05D2023}"/>
                </a:ext>
              </a:extLst>
            </p:cNvPr>
            <p:cNvGrpSpPr/>
            <p:nvPr userDrawn="1"/>
          </p:nvGrpSpPr>
          <p:grpSpPr>
            <a:xfrm>
              <a:off x="9161116" y="-756893"/>
              <a:ext cx="1646226" cy="273133"/>
              <a:chOff x="10018366" y="-756893"/>
              <a:chExt cx="1646226" cy="273133"/>
            </a:xfrm>
          </p:grpSpPr>
          <p:sp>
            <p:nvSpPr>
              <p:cNvPr id="31" name="Rechteraccolade 30">
                <a:extLst>
                  <a:ext uri="{FF2B5EF4-FFF2-40B4-BE49-F238E27FC236}">
                    <a16:creationId xmlns:a16="http://schemas.microsoft.com/office/drawing/2014/main" id="{D2F37CFE-DC0C-88E6-79A7-11DC51188929}"/>
                  </a:ext>
                </a:extLst>
              </p:cNvPr>
              <p:cNvSpPr/>
              <p:nvPr userDrawn="1"/>
            </p:nvSpPr>
            <p:spPr>
              <a:xfrm rot="16200000">
                <a:off x="10797638" y="-1350713"/>
                <a:ext cx="87681" cy="1646226"/>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2" name="Tekstvak 31">
                <a:extLst>
                  <a:ext uri="{FF2B5EF4-FFF2-40B4-BE49-F238E27FC236}">
                    <a16:creationId xmlns:a16="http://schemas.microsoft.com/office/drawing/2014/main" id="{64E1528D-CF56-28DF-5A1C-5F123D57E456}"/>
                  </a:ext>
                </a:extLst>
              </p:cNvPr>
              <p:cNvSpPr txBox="1"/>
              <p:nvPr userDrawn="1"/>
            </p:nvSpPr>
            <p:spPr>
              <a:xfrm>
                <a:off x="10563137" y="-756893"/>
                <a:ext cx="561372" cy="215444"/>
              </a:xfrm>
              <a:prstGeom prst="rect">
                <a:avLst/>
              </a:prstGeom>
              <a:noFill/>
            </p:spPr>
            <p:txBody>
              <a:bodyPr wrap="none" rtlCol="0" anchor="b">
                <a:spAutoFit/>
              </a:bodyPr>
              <a:lstStyle/>
              <a:p>
                <a:pPr algn="ctr"/>
                <a:r>
                  <a:rPr lang="nl-NL" sz="800" b="1">
                    <a:solidFill>
                      <a:schemeClr val="tx2"/>
                    </a:solidFill>
                  </a:rPr>
                  <a:t>Primair</a:t>
                </a:r>
              </a:p>
            </p:txBody>
          </p:sp>
        </p:grpSp>
        <p:grpSp>
          <p:nvGrpSpPr>
            <p:cNvPr id="26" name="Groep 25">
              <a:extLst>
                <a:ext uri="{FF2B5EF4-FFF2-40B4-BE49-F238E27FC236}">
                  <a16:creationId xmlns:a16="http://schemas.microsoft.com/office/drawing/2014/main" id="{F190087F-1BF0-F0EC-D448-6804137EA192}"/>
                </a:ext>
              </a:extLst>
            </p:cNvPr>
            <p:cNvGrpSpPr/>
            <p:nvPr userDrawn="1"/>
          </p:nvGrpSpPr>
          <p:grpSpPr>
            <a:xfrm>
              <a:off x="10948210" y="-756893"/>
              <a:ext cx="1243791" cy="273132"/>
              <a:chOff x="10229144" y="-756893"/>
              <a:chExt cx="4100619" cy="273132"/>
            </a:xfrm>
          </p:grpSpPr>
          <p:sp>
            <p:nvSpPr>
              <p:cNvPr id="29" name="Rechteraccolade 28">
                <a:extLst>
                  <a:ext uri="{FF2B5EF4-FFF2-40B4-BE49-F238E27FC236}">
                    <a16:creationId xmlns:a16="http://schemas.microsoft.com/office/drawing/2014/main" id="{F190F34E-98C5-A00D-4C97-FB0F3CD2D440}"/>
                  </a:ext>
                </a:extLst>
              </p:cNvPr>
              <p:cNvSpPr/>
              <p:nvPr userDrawn="1"/>
            </p:nvSpPr>
            <p:spPr>
              <a:xfrm rot="16200000">
                <a:off x="12235613" y="-2577911"/>
                <a:ext cx="87681" cy="4100619"/>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0" name="Tekstvak 29">
                <a:extLst>
                  <a:ext uri="{FF2B5EF4-FFF2-40B4-BE49-F238E27FC236}">
                    <a16:creationId xmlns:a16="http://schemas.microsoft.com/office/drawing/2014/main" id="{038428CD-6EE0-696F-EB87-6373C54BBDB6}"/>
                  </a:ext>
                </a:extLst>
              </p:cNvPr>
              <p:cNvSpPr txBox="1"/>
              <p:nvPr userDrawn="1"/>
            </p:nvSpPr>
            <p:spPr>
              <a:xfrm>
                <a:off x="11142074" y="-756893"/>
                <a:ext cx="2299990" cy="215444"/>
              </a:xfrm>
              <a:prstGeom prst="rect">
                <a:avLst/>
              </a:prstGeom>
              <a:noFill/>
            </p:spPr>
            <p:txBody>
              <a:bodyPr wrap="none" rtlCol="0" anchor="b">
                <a:spAutoFit/>
              </a:bodyPr>
              <a:lstStyle/>
              <a:p>
                <a:pPr algn="ctr"/>
                <a:r>
                  <a:rPr lang="nl-NL" sz="800" b="1">
                    <a:solidFill>
                      <a:schemeClr val="tx2"/>
                    </a:solidFill>
                  </a:rPr>
                  <a:t>Secundair</a:t>
                </a:r>
              </a:p>
            </p:txBody>
          </p:sp>
        </p:grpSp>
        <p:sp>
          <p:nvSpPr>
            <p:cNvPr id="27" name="Freeform 73">
              <a:extLst>
                <a:ext uri="{FF2B5EF4-FFF2-40B4-BE49-F238E27FC236}">
                  <a16:creationId xmlns:a16="http://schemas.microsoft.com/office/drawing/2014/main" id="{10EC77B8-6744-E28D-1839-12DBF3CCA703}"/>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endParaRPr lang="nl-NL"/>
            </a:p>
          </p:txBody>
        </p:sp>
        <p:sp>
          <p:nvSpPr>
            <p:cNvPr id="28" name="Freeform 73">
              <a:extLst>
                <a:ext uri="{FF2B5EF4-FFF2-40B4-BE49-F238E27FC236}">
                  <a16:creationId xmlns:a16="http://schemas.microsoft.com/office/drawing/2014/main" id="{B14A15CC-EFFE-0B13-383A-1AA3B525D2C7}"/>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05083646"/>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2"/>
        </a:buClr>
        <a:buSzPct val="100000"/>
        <a:buFontTx/>
        <a:buBlip>
          <a:blip r:embed="rId4"/>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1"/>
        </a:buClr>
        <a:buSzPct val="100000"/>
        <a:buFontTx/>
        <a:buBlip>
          <a:blip r:embed="rId5"/>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1938" indent="-261938" algn="l" defTabSz="914400" rtl="0" eaLnBrk="1" latinLnBrk="0" hangingPunct="1">
        <a:lnSpc>
          <a:spcPct val="90000"/>
        </a:lnSpc>
        <a:spcBef>
          <a:spcPts val="0"/>
        </a:spcBef>
        <a:spcAft>
          <a:spcPts val="1200"/>
        </a:spcAft>
        <a:buClr>
          <a:schemeClr val="accent1"/>
        </a:buClr>
        <a:buFontTx/>
        <a:buBlip>
          <a:blip r:embed="rId6"/>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7" name="Freeform 73">
            <a:extLst>
              <a:ext uri="{FF2B5EF4-FFF2-40B4-BE49-F238E27FC236}">
                <a16:creationId xmlns:a16="http://schemas.microsoft.com/office/drawing/2014/main" id="{150D42D2-B191-46CE-A19E-2027770830A2}"/>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Tahoma" panose="020B060403050404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Tahoma" panose="020B0604030504040204" pitchFamily="34" charset="0"/>
                <a:cs typeface="Tahoma" panose="020B060403050404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4" name="Group 79">
            <a:extLst>
              <a:ext uri="{FF2B5EF4-FFF2-40B4-BE49-F238E27FC236}">
                <a16:creationId xmlns:a16="http://schemas.microsoft.com/office/drawing/2014/main" id="{4EE41086-87FD-47EC-A63D-7ABECF45B545}"/>
              </a:ext>
            </a:extLst>
          </p:cNvPr>
          <p:cNvGrpSpPr>
            <a:grpSpLocks noChangeAspect="1"/>
          </p:cNvGrpSpPr>
          <p:nvPr userDrawn="1"/>
        </p:nvGrpSpPr>
        <p:grpSpPr bwMode="auto">
          <a:xfrm>
            <a:off x="290830" y="5780722"/>
            <a:ext cx="1320346" cy="922020"/>
            <a:chOff x="185" y="3643"/>
            <a:chExt cx="832" cy="581"/>
          </a:xfrm>
        </p:grpSpPr>
        <p:sp>
          <p:nvSpPr>
            <p:cNvPr id="265" name="AutoShape 78">
              <a:extLst>
                <a:ext uri="{FF2B5EF4-FFF2-40B4-BE49-F238E27FC236}">
                  <a16:creationId xmlns:a16="http://schemas.microsoft.com/office/drawing/2014/main" id="{0CE0C9A0-E2CA-4600-BFB1-FC04E5B54F37}"/>
                </a:ext>
              </a:extLst>
            </p:cNvPr>
            <p:cNvSpPr>
              <a:spLocks noChangeAspect="1" noChangeArrowheads="1" noTextEdit="1"/>
            </p:cNvSpPr>
            <p:nvPr userDrawn="1"/>
          </p:nvSpPr>
          <p:spPr bwMode="auto">
            <a:xfrm>
              <a:off x="185" y="3643"/>
              <a:ext cx="832"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6" name="Freeform 80">
              <a:extLst>
                <a:ext uri="{FF2B5EF4-FFF2-40B4-BE49-F238E27FC236}">
                  <a16:creationId xmlns:a16="http://schemas.microsoft.com/office/drawing/2014/main" id="{E353DE89-D819-4B56-A5F8-67F4515024CA}"/>
                </a:ext>
              </a:extLst>
            </p:cNvPr>
            <p:cNvSpPr>
              <a:spLocks noEditPoints="1"/>
            </p:cNvSpPr>
            <p:nvPr userDrawn="1"/>
          </p:nvSpPr>
          <p:spPr bwMode="auto">
            <a:xfrm>
              <a:off x="357" y="4005"/>
              <a:ext cx="383" cy="220"/>
            </a:xfrm>
            <a:custGeom>
              <a:avLst/>
              <a:gdLst>
                <a:gd name="T0" fmla="*/ 350 w 507"/>
                <a:gd name="T1" fmla="*/ 76 h 290"/>
                <a:gd name="T2" fmla="*/ 184 w 507"/>
                <a:gd name="T3" fmla="*/ 152 h 290"/>
                <a:gd name="T4" fmla="*/ 149 w 507"/>
                <a:gd name="T5" fmla="*/ 149 h 290"/>
                <a:gd name="T6" fmla="*/ 42 w 507"/>
                <a:gd name="T7" fmla="*/ 100 h 290"/>
                <a:gd name="T8" fmla="*/ 0 w 507"/>
                <a:gd name="T9" fmla="*/ 92 h 290"/>
                <a:gd name="T10" fmla="*/ 121 w 507"/>
                <a:gd name="T11" fmla="*/ 255 h 290"/>
                <a:gd name="T12" fmla="*/ 292 w 507"/>
                <a:gd name="T13" fmla="*/ 290 h 290"/>
                <a:gd name="T14" fmla="*/ 458 w 507"/>
                <a:gd name="T15" fmla="*/ 256 h 290"/>
                <a:gd name="T16" fmla="*/ 441 w 507"/>
                <a:gd name="T17" fmla="*/ 79 h 290"/>
                <a:gd name="T18" fmla="*/ 400 w 507"/>
                <a:gd name="T19" fmla="*/ 119 h 290"/>
                <a:gd name="T20" fmla="*/ 363 w 507"/>
                <a:gd name="T21" fmla="*/ 94 h 290"/>
                <a:gd name="T22" fmla="*/ 350 w 507"/>
                <a:gd name="T23" fmla="*/ 76 h 290"/>
                <a:gd name="T24" fmla="*/ 393 w 507"/>
                <a:gd name="T25" fmla="*/ 0 h 290"/>
                <a:gd name="T26" fmla="*/ 385 w 507"/>
                <a:gd name="T27" fmla="*/ 21 h 290"/>
                <a:gd name="T28" fmla="*/ 388 w 507"/>
                <a:gd name="T29" fmla="*/ 21 h 290"/>
                <a:gd name="T30" fmla="*/ 398 w 507"/>
                <a:gd name="T31" fmla="*/ 22 h 290"/>
                <a:gd name="T32" fmla="*/ 401 w 507"/>
                <a:gd name="T33" fmla="*/ 22 h 290"/>
                <a:gd name="T34" fmla="*/ 408 w 507"/>
                <a:gd name="T35" fmla="*/ 22 h 290"/>
                <a:gd name="T36" fmla="*/ 393 w 507"/>
                <a:gd name="T3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7" h="290">
                  <a:moveTo>
                    <a:pt x="350" y="76"/>
                  </a:moveTo>
                  <a:cubicBezTo>
                    <a:pt x="308" y="123"/>
                    <a:pt x="248" y="152"/>
                    <a:pt x="184" y="152"/>
                  </a:cubicBezTo>
                  <a:cubicBezTo>
                    <a:pt x="172" y="152"/>
                    <a:pt x="161" y="151"/>
                    <a:pt x="149" y="149"/>
                  </a:cubicBezTo>
                  <a:cubicBezTo>
                    <a:pt x="108" y="142"/>
                    <a:pt x="71" y="125"/>
                    <a:pt x="42" y="100"/>
                  </a:cubicBezTo>
                  <a:cubicBezTo>
                    <a:pt x="28" y="98"/>
                    <a:pt x="14" y="95"/>
                    <a:pt x="0" y="92"/>
                  </a:cubicBezTo>
                  <a:cubicBezTo>
                    <a:pt x="14" y="190"/>
                    <a:pt x="76" y="231"/>
                    <a:pt x="121" y="255"/>
                  </a:cubicBezTo>
                  <a:cubicBezTo>
                    <a:pt x="156" y="275"/>
                    <a:pt x="221" y="290"/>
                    <a:pt x="292" y="290"/>
                  </a:cubicBezTo>
                  <a:cubicBezTo>
                    <a:pt x="348" y="290"/>
                    <a:pt x="407" y="280"/>
                    <a:pt x="458" y="256"/>
                  </a:cubicBezTo>
                  <a:cubicBezTo>
                    <a:pt x="507" y="232"/>
                    <a:pt x="485" y="158"/>
                    <a:pt x="441" y="79"/>
                  </a:cubicBezTo>
                  <a:cubicBezTo>
                    <a:pt x="440" y="101"/>
                    <a:pt x="422" y="119"/>
                    <a:pt x="400" y="119"/>
                  </a:cubicBezTo>
                  <a:cubicBezTo>
                    <a:pt x="383" y="119"/>
                    <a:pt x="369" y="109"/>
                    <a:pt x="363" y="94"/>
                  </a:cubicBezTo>
                  <a:cubicBezTo>
                    <a:pt x="357" y="90"/>
                    <a:pt x="352" y="83"/>
                    <a:pt x="350" y="76"/>
                  </a:cubicBezTo>
                  <a:moveTo>
                    <a:pt x="393" y="0"/>
                  </a:moveTo>
                  <a:cubicBezTo>
                    <a:pt x="391" y="7"/>
                    <a:pt x="388" y="14"/>
                    <a:pt x="385" y="21"/>
                  </a:cubicBezTo>
                  <a:cubicBezTo>
                    <a:pt x="386" y="21"/>
                    <a:pt x="387" y="21"/>
                    <a:pt x="388" y="21"/>
                  </a:cubicBezTo>
                  <a:cubicBezTo>
                    <a:pt x="391" y="21"/>
                    <a:pt x="395" y="21"/>
                    <a:pt x="398" y="22"/>
                  </a:cubicBezTo>
                  <a:cubicBezTo>
                    <a:pt x="399" y="22"/>
                    <a:pt x="400" y="22"/>
                    <a:pt x="401" y="22"/>
                  </a:cubicBezTo>
                  <a:cubicBezTo>
                    <a:pt x="404" y="22"/>
                    <a:pt x="406" y="22"/>
                    <a:pt x="408" y="22"/>
                  </a:cubicBezTo>
                  <a:cubicBezTo>
                    <a:pt x="403" y="15"/>
                    <a:pt x="398" y="7"/>
                    <a:pt x="393" y="0"/>
                  </a:cubicBezTo>
                </a:path>
              </a:pathLst>
            </a:custGeom>
            <a:solidFill>
              <a:srgbClr val="66C7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7" name="Freeform 81">
              <a:extLst>
                <a:ext uri="{FF2B5EF4-FFF2-40B4-BE49-F238E27FC236}">
                  <a16:creationId xmlns:a16="http://schemas.microsoft.com/office/drawing/2014/main" id="{72222F92-7475-4D4B-A0F7-9CE4F7CFB8CE}"/>
                </a:ext>
              </a:extLst>
            </p:cNvPr>
            <p:cNvSpPr>
              <a:spLocks/>
            </p:cNvSpPr>
            <p:nvPr userDrawn="1"/>
          </p:nvSpPr>
          <p:spPr bwMode="auto">
            <a:xfrm>
              <a:off x="169" y="3784"/>
              <a:ext cx="241" cy="291"/>
            </a:xfrm>
            <a:custGeom>
              <a:avLst/>
              <a:gdLst>
                <a:gd name="T0" fmla="*/ 319 w 319"/>
                <a:gd name="T1" fmla="*/ 0 h 384"/>
                <a:gd name="T2" fmla="*/ 263 w 319"/>
                <a:gd name="T3" fmla="*/ 11 h 384"/>
                <a:gd name="T4" fmla="*/ 24 w 319"/>
                <a:gd name="T5" fmla="*/ 249 h 384"/>
                <a:gd name="T6" fmla="*/ 248 w 319"/>
                <a:gd name="T7" fmla="*/ 384 h 384"/>
                <a:gd name="T8" fmla="*/ 245 w 319"/>
                <a:gd name="T9" fmla="*/ 341 h 384"/>
                <a:gd name="T10" fmla="*/ 213 w 319"/>
                <a:gd name="T11" fmla="*/ 188 h 384"/>
                <a:gd name="T12" fmla="*/ 313 w 319"/>
                <a:gd name="T13" fmla="*/ 35 h 384"/>
                <a:gd name="T14" fmla="*/ 319 w 319"/>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384">
                  <a:moveTo>
                    <a:pt x="319" y="0"/>
                  </a:moveTo>
                  <a:cubicBezTo>
                    <a:pt x="298" y="2"/>
                    <a:pt x="279" y="7"/>
                    <a:pt x="263" y="11"/>
                  </a:cubicBezTo>
                  <a:cubicBezTo>
                    <a:pt x="193" y="31"/>
                    <a:pt x="66" y="129"/>
                    <a:pt x="24" y="249"/>
                  </a:cubicBezTo>
                  <a:cubicBezTo>
                    <a:pt x="0" y="316"/>
                    <a:pt x="126" y="359"/>
                    <a:pt x="248" y="384"/>
                  </a:cubicBezTo>
                  <a:cubicBezTo>
                    <a:pt x="246" y="371"/>
                    <a:pt x="245" y="357"/>
                    <a:pt x="245" y="341"/>
                  </a:cubicBezTo>
                  <a:cubicBezTo>
                    <a:pt x="217" y="297"/>
                    <a:pt x="204" y="243"/>
                    <a:pt x="213" y="188"/>
                  </a:cubicBezTo>
                  <a:cubicBezTo>
                    <a:pt x="223" y="122"/>
                    <a:pt x="261" y="68"/>
                    <a:pt x="313" y="35"/>
                  </a:cubicBezTo>
                  <a:cubicBezTo>
                    <a:pt x="315" y="23"/>
                    <a:pt x="317" y="11"/>
                    <a:pt x="319" y="0"/>
                  </a:cubicBezTo>
                </a:path>
              </a:pathLst>
            </a:custGeom>
            <a:solidFill>
              <a:srgbClr val="C7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8" name="Freeform 82">
              <a:extLst>
                <a:ext uri="{FF2B5EF4-FFF2-40B4-BE49-F238E27FC236}">
                  <a16:creationId xmlns:a16="http://schemas.microsoft.com/office/drawing/2014/main" id="{3075A98C-4C20-401B-A58A-35FC3950CFFC}"/>
                </a:ext>
              </a:extLst>
            </p:cNvPr>
            <p:cNvSpPr>
              <a:spLocks/>
            </p:cNvSpPr>
            <p:nvPr userDrawn="1"/>
          </p:nvSpPr>
          <p:spPr bwMode="auto">
            <a:xfrm>
              <a:off x="354" y="4042"/>
              <a:ext cx="34" cy="39"/>
            </a:xfrm>
            <a:custGeom>
              <a:avLst/>
              <a:gdLst>
                <a:gd name="T0" fmla="*/ 0 w 45"/>
                <a:gd name="T1" fmla="*/ 0 h 51"/>
                <a:gd name="T2" fmla="*/ 3 w 45"/>
                <a:gd name="T3" fmla="*/ 43 h 51"/>
                <a:gd name="T4" fmla="*/ 45 w 45"/>
                <a:gd name="T5" fmla="*/ 51 h 51"/>
                <a:gd name="T6" fmla="*/ 0 w 45"/>
                <a:gd name="T7" fmla="*/ 0 h 51"/>
              </a:gdLst>
              <a:ahLst/>
              <a:cxnLst>
                <a:cxn ang="0">
                  <a:pos x="T0" y="T1"/>
                </a:cxn>
                <a:cxn ang="0">
                  <a:pos x="T2" y="T3"/>
                </a:cxn>
                <a:cxn ang="0">
                  <a:pos x="T4" y="T5"/>
                </a:cxn>
                <a:cxn ang="0">
                  <a:pos x="T6" y="T7"/>
                </a:cxn>
              </a:cxnLst>
              <a:rect l="0" t="0" r="r" b="b"/>
              <a:pathLst>
                <a:path w="45" h="51">
                  <a:moveTo>
                    <a:pt x="0" y="0"/>
                  </a:moveTo>
                  <a:cubicBezTo>
                    <a:pt x="0" y="16"/>
                    <a:pt x="1" y="30"/>
                    <a:pt x="3" y="43"/>
                  </a:cubicBezTo>
                  <a:cubicBezTo>
                    <a:pt x="17" y="46"/>
                    <a:pt x="31" y="49"/>
                    <a:pt x="45" y="51"/>
                  </a:cubicBezTo>
                  <a:cubicBezTo>
                    <a:pt x="27" y="37"/>
                    <a:pt x="12" y="19"/>
                    <a:pt x="0" y="0"/>
                  </a:cubicBezTo>
                </a:path>
              </a:pathLst>
            </a:custGeom>
            <a:solidFill>
              <a:srgbClr val="50AD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9" name="Freeform 83">
              <a:extLst>
                <a:ext uri="{FF2B5EF4-FFF2-40B4-BE49-F238E27FC236}">
                  <a16:creationId xmlns:a16="http://schemas.microsoft.com/office/drawing/2014/main" id="{826231DE-62C5-4DAE-BC03-A319D0F6FE80}"/>
                </a:ext>
              </a:extLst>
            </p:cNvPr>
            <p:cNvSpPr>
              <a:spLocks/>
            </p:cNvSpPr>
            <p:nvPr userDrawn="1"/>
          </p:nvSpPr>
          <p:spPr bwMode="auto">
            <a:xfrm>
              <a:off x="410" y="3644"/>
              <a:ext cx="309" cy="342"/>
            </a:xfrm>
            <a:custGeom>
              <a:avLst/>
              <a:gdLst>
                <a:gd name="T0" fmla="*/ 98 w 408"/>
                <a:gd name="T1" fmla="*/ 0 h 453"/>
                <a:gd name="T2" fmla="*/ 0 w 408"/>
                <a:gd name="T3" fmla="*/ 186 h 453"/>
                <a:gd name="T4" fmla="*/ 22 w 408"/>
                <a:gd name="T5" fmla="*/ 184 h 453"/>
                <a:gd name="T6" fmla="*/ 72 w 408"/>
                <a:gd name="T7" fmla="*/ 191 h 453"/>
                <a:gd name="T8" fmla="*/ 112 w 408"/>
                <a:gd name="T9" fmla="*/ 187 h 453"/>
                <a:gd name="T10" fmla="*/ 147 w 408"/>
                <a:gd name="T11" fmla="*/ 190 h 453"/>
                <a:gd name="T12" fmla="*/ 331 w 408"/>
                <a:gd name="T13" fmla="*/ 443 h 453"/>
                <a:gd name="T14" fmla="*/ 329 w 408"/>
                <a:gd name="T15" fmla="*/ 453 h 453"/>
                <a:gd name="T16" fmla="*/ 365 w 408"/>
                <a:gd name="T17" fmla="*/ 224 h 453"/>
                <a:gd name="T18" fmla="*/ 111 w 408"/>
                <a:gd name="T19" fmla="*/ 2 h 453"/>
                <a:gd name="T20" fmla="*/ 98 w 408"/>
                <a:gd name="T2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8" h="453">
                  <a:moveTo>
                    <a:pt x="98" y="0"/>
                  </a:moveTo>
                  <a:cubicBezTo>
                    <a:pt x="47" y="0"/>
                    <a:pt x="17" y="88"/>
                    <a:pt x="0" y="186"/>
                  </a:cubicBezTo>
                  <a:cubicBezTo>
                    <a:pt x="7" y="185"/>
                    <a:pt x="15" y="184"/>
                    <a:pt x="22" y="184"/>
                  </a:cubicBezTo>
                  <a:cubicBezTo>
                    <a:pt x="38" y="184"/>
                    <a:pt x="55" y="186"/>
                    <a:pt x="72" y="191"/>
                  </a:cubicBezTo>
                  <a:cubicBezTo>
                    <a:pt x="85" y="188"/>
                    <a:pt x="99" y="187"/>
                    <a:pt x="112" y="187"/>
                  </a:cubicBezTo>
                  <a:cubicBezTo>
                    <a:pt x="124" y="187"/>
                    <a:pt x="135" y="188"/>
                    <a:pt x="147" y="190"/>
                  </a:cubicBezTo>
                  <a:cubicBezTo>
                    <a:pt x="268" y="209"/>
                    <a:pt x="350" y="322"/>
                    <a:pt x="331" y="443"/>
                  </a:cubicBezTo>
                  <a:cubicBezTo>
                    <a:pt x="330" y="446"/>
                    <a:pt x="330" y="450"/>
                    <a:pt x="329" y="453"/>
                  </a:cubicBezTo>
                  <a:cubicBezTo>
                    <a:pt x="408" y="359"/>
                    <a:pt x="384" y="277"/>
                    <a:pt x="365" y="224"/>
                  </a:cubicBezTo>
                  <a:cubicBezTo>
                    <a:pt x="340" y="156"/>
                    <a:pt x="234" y="35"/>
                    <a:pt x="111" y="2"/>
                  </a:cubicBezTo>
                  <a:cubicBezTo>
                    <a:pt x="107" y="1"/>
                    <a:pt x="102" y="0"/>
                    <a:pt x="98" y="0"/>
                  </a:cubicBezTo>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0" name="Freeform 84">
              <a:extLst>
                <a:ext uri="{FF2B5EF4-FFF2-40B4-BE49-F238E27FC236}">
                  <a16:creationId xmlns:a16="http://schemas.microsoft.com/office/drawing/2014/main" id="{E7EC0178-7FD0-42BC-8ECE-7FD4E1C89C6C}"/>
                </a:ext>
              </a:extLst>
            </p:cNvPr>
            <p:cNvSpPr>
              <a:spLocks/>
            </p:cNvSpPr>
            <p:nvPr userDrawn="1"/>
          </p:nvSpPr>
          <p:spPr bwMode="auto">
            <a:xfrm>
              <a:off x="406" y="3783"/>
              <a:ext cx="59" cy="28"/>
            </a:xfrm>
            <a:custGeom>
              <a:avLst/>
              <a:gdLst>
                <a:gd name="T0" fmla="*/ 28 w 78"/>
                <a:gd name="T1" fmla="*/ 0 h 37"/>
                <a:gd name="T2" fmla="*/ 6 w 78"/>
                <a:gd name="T3" fmla="*/ 2 h 37"/>
                <a:gd name="T4" fmla="*/ 0 w 78"/>
                <a:gd name="T5" fmla="*/ 37 h 37"/>
                <a:gd name="T6" fmla="*/ 78 w 78"/>
                <a:gd name="T7" fmla="*/ 7 h 37"/>
                <a:gd name="T8" fmla="*/ 28 w 78"/>
                <a:gd name="T9" fmla="*/ 0 h 37"/>
              </a:gdLst>
              <a:ahLst/>
              <a:cxnLst>
                <a:cxn ang="0">
                  <a:pos x="T0" y="T1"/>
                </a:cxn>
                <a:cxn ang="0">
                  <a:pos x="T2" y="T3"/>
                </a:cxn>
                <a:cxn ang="0">
                  <a:pos x="T4" y="T5"/>
                </a:cxn>
                <a:cxn ang="0">
                  <a:pos x="T6" y="T7"/>
                </a:cxn>
                <a:cxn ang="0">
                  <a:pos x="T8" y="T9"/>
                </a:cxn>
              </a:cxnLst>
              <a:rect l="0" t="0" r="r" b="b"/>
              <a:pathLst>
                <a:path w="78" h="37">
                  <a:moveTo>
                    <a:pt x="28" y="0"/>
                  </a:moveTo>
                  <a:cubicBezTo>
                    <a:pt x="21" y="0"/>
                    <a:pt x="13" y="1"/>
                    <a:pt x="6" y="2"/>
                  </a:cubicBezTo>
                  <a:cubicBezTo>
                    <a:pt x="4" y="13"/>
                    <a:pt x="2" y="25"/>
                    <a:pt x="0" y="37"/>
                  </a:cubicBezTo>
                  <a:cubicBezTo>
                    <a:pt x="24" y="23"/>
                    <a:pt x="50" y="12"/>
                    <a:pt x="78" y="7"/>
                  </a:cubicBezTo>
                  <a:cubicBezTo>
                    <a:pt x="61" y="2"/>
                    <a:pt x="44" y="0"/>
                    <a:pt x="28" y="0"/>
                  </a:cubicBezTo>
                </a:path>
              </a:pathLst>
            </a:custGeom>
            <a:solidFill>
              <a:srgbClr val="AF21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1" name="Freeform 85">
              <a:extLst>
                <a:ext uri="{FF2B5EF4-FFF2-40B4-BE49-F238E27FC236}">
                  <a16:creationId xmlns:a16="http://schemas.microsoft.com/office/drawing/2014/main" id="{23EE7090-BAED-415F-BCDE-0E31CBFF824D}"/>
                </a:ext>
              </a:extLst>
            </p:cNvPr>
            <p:cNvSpPr>
              <a:spLocks/>
            </p:cNvSpPr>
            <p:nvPr userDrawn="1"/>
          </p:nvSpPr>
          <p:spPr bwMode="auto">
            <a:xfrm>
              <a:off x="316" y="3773"/>
              <a:ext cx="359" cy="359"/>
            </a:xfrm>
            <a:custGeom>
              <a:avLst/>
              <a:gdLst>
                <a:gd name="T0" fmla="*/ 19 w 475"/>
                <a:gd name="T1" fmla="*/ 203 h 475"/>
                <a:gd name="T2" fmla="*/ 272 w 475"/>
                <a:gd name="T3" fmla="*/ 19 h 475"/>
                <a:gd name="T4" fmla="*/ 456 w 475"/>
                <a:gd name="T5" fmla="*/ 272 h 475"/>
                <a:gd name="T6" fmla="*/ 203 w 475"/>
                <a:gd name="T7" fmla="*/ 456 h 475"/>
                <a:gd name="T8" fmla="*/ 19 w 475"/>
                <a:gd name="T9" fmla="*/ 203 h 475"/>
              </a:gdLst>
              <a:ahLst/>
              <a:cxnLst>
                <a:cxn ang="0">
                  <a:pos x="T0" y="T1"/>
                </a:cxn>
                <a:cxn ang="0">
                  <a:pos x="T2" y="T3"/>
                </a:cxn>
                <a:cxn ang="0">
                  <a:pos x="T4" y="T5"/>
                </a:cxn>
                <a:cxn ang="0">
                  <a:pos x="T6" y="T7"/>
                </a:cxn>
                <a:cxn ang="0">
                  <a:pos x="T8" y="T9"/>
                </a:cxn>
              </a:cxnLst>
              <a:rect l="0" t="0" r="r" b="b"/>
              <a:pathLst>
                <a:path w="475" h="475">
                  <a:moveTo>
                    <a:pt x="19" y="203"/>
                  </a:moveTo>
                  <a:cubicBezTo>
                    <a:pt x="38" y="82"/>
                    <a:pt x="151" y="0"/>
                    <a:pt x="272" y="19"/>
                  </a:cubicBezTo>
                  <a:cubicBezTo>
                    <a:pt x="393" y="38"/>
                    <a:pt x="475" y="151"/>
                    <a:pt x="456" y="272"/>
                  </a:cubicBezTo>
                  <a:cubicBezTo>
                    <a:pt x="437" y="392"/>
                    <a:pt x="324" y="475"/>
                    <a:pt x="203" y="456"/>
                  </a:cubicBezTo>
                  <a:cubicBezTo>
                    <a:pt x="82" y="437"/>
                    <a:pt x="0" y="324"/>
                    <a:pt x="19" y="203"/>
                  </a:cubicBezTo>
                </a:path>
              </a:pathLst>
            </a:custGeom>
            <a:solidFill>
              <a:srgbClr val="211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2" name="Freeform 86">
              <a:extLst>
                <a:ext uri="{FF2B5EF4-FFF2-40B4-BE49-F238E27FC236}">
                  <a16:creationId xmlns:a16="http://schemas.microsoft.com/office/drawing/2014/main" id="{BE7B716D-03A4-4263-A740-8A1158668730}"/>
                </a:ext>
              </a:extLst>
            </p:cNvPr>
            <p:cNvSpPr>
              <a:spLocks/>
            </p:cNvSpPr>
            <p:nvPr userDrawn="1"/>
          </p:nvSpPr>
          <p:spPr bwMode="auto">
            <a:xfrm>
              <a:off x="665" y="4022"/>
              <a:ext cx="26" cy="39"/>
            </a:xfrm>
            <a:custGeom>
              <a:avLst/>
              <a:gdLst>
                <a:gd name="T0" fmla="*/ 0 w 35"/>
                <a:gd name="T1" fmla="*/ 0 h 52"/>
                <a:gd name="T2" fmla="*/ 4 w 35"/>
                <a:gd name="T3" fmla="*/ 6 h 52"/>
                <a:gd name="T4" fmla="*/ 18 w 35"/>
                <a:gd name="T5" fmla="*/ 23 h 52"/>
                <a:gd name="T6" fmla="*/ 33 w 35"/>
                <a:gd name="T7" fmla="*/ 52 h 52"/>
                <a:gd name="T8" fmla="*/ 35 w 35"/>
                <a:gd name="T9" fmla="*/ 41 h 52"/>
                <a:gd name="T10" fmla="*/ 0 w 35"/>
                <a:gd name="T11" fmla="*/ 0 h 52"/>
              </a:gdLst>
              <a:ahLst/>
              <a:cxnLst>
                <a:cxn ang="0">
                  <a:pos x="T0" y="T1"/>
                </a:cxn>
                <a:cxn ang="0">
                  <a:pos x="T2" y="T3"/>
                </a:cxn>
                <a:cxn ang="0">
                  <a:pos x="T4" y="T5"/>
                </a:cxn>
                <a:cxn ang="0">
                  <a:pos x="T6" y="T7"/>
                </a:cxn>
                <a:cxn ang="0">
                  <a:pos x="T8" y="T9"/>
                </a:cxn>
                <a:cxn ang="0">
                  <a:pos x="T10" y="T11"/>
                </a:cxn>
              </a:cxnLst>
              <a:rect l="0" t="0" r="r" b="b"/>
              <a:pathLst>
                <a:path w="35" h="52">
                  <a:moveTo>
                    <a:pt x="0" y="0"/>
                  </a:moveTo>
                  <a:cubicBezTo>
                    <a:pt x="1" y="2"/>
                    <a:pt x="2" y="4"/>
                    <a:pt x="4" y="6"/>
                  </a:cubicBezTo>
                  <a:cubicBezTo>
                    <a:pt x="10" y="10"/>
                    <a:pt x="15" y="16"/>
                    <a:pt x="18" y="23"/>
                  </a:cubicBezTo>
                  <a:cubicBezTo>
                    <a:pt x="26" y="30"/>
                    <a:pt x="32" y="40"/>
                    <a:pt x="33" y="52"/>
                  </a:cubicBezTo>
                  <a:cubicBezTo>
                    <a:pt x="34" y="48"/>
                    <a:pt x="35" y="45"/>
                    <a:pt x="35" y="41"/>
                  </a:cubicBezTo>
                  <a:cubicBezTo>
                    <a:pt x="35" y="20"/>
                    <a:pt x="20" y="3"/>
                    <a:pt x="0" y="0"/>
                  </a:cubicBezTo>
                </a:path>
              </a:pathLst>
            </a:custGeom>
            <a:solidFill>
              <a:srgbClr val="E034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3" name="Freeform 87">
              <a:extLst>
                <a:ext uri="{FF2B5EF4-FFF2-40B4-BE49-F238E27FC236}">
                  <a16:creationId xmlns:a16="http://schemas.microsoft.com/office/drawing/2014/main" id="{7EB5804D-6A9C-4C12-A36F-5CDBF3EA17BF}"/>
                </a:ext>
              </a:extLst>
            </p:cNvPr>
            <p:cNvSpPr>
              <a:spLocks/>
            </p:cNvSpPr>
            <p:nvPr userDrawn="1"/>
          </p:nvSpPr>
          <p:spPr bwMode="auto">
            <a:xfrm>
              <a:off x="657" y="4022"/>
              <a:ext cx="11" cy="5"/>
            </a:xfrm>
            <a:custGeom>
              <a:avLst/>
              <a:gdLst>
                <a:gd name="T0" fmla="*/ 3 w 14"/>
                <a:gd name="T1" fmla="*/ 0 h 6"/>
                <a:gd name="T2" fmla="*/ 0 w 14"/>
                <a:gd name="T3" fmla="*/ 0 h 6"/>
                <a:gd name="T4" fmla="*/ 14 w 14"/>
                <a:gd name="T5" fmla="*/ 6 h 6"/>
                <a:gd name="T6" fmla="*/ 10 w 14"/>
                <a:gd name="T7" fmla="*/ 0 h 6"/>
                <a:gd name="T8" fmla="*/ 3 w 14"/>
                <a:gd name="T9" fmla="*/ 0 h 6"/>
              </a:gdLst>
              <a:ahLst/>
              <a:cxnLst>
                <a:cxn ang="0">
                  <a:pos x="T0" y="T1"/>
                </a:cxn>
                <a:cxn ang="0">
                  <a:pos x="T2" y="T3"/>
                </a:cxn>
                <a:cxn ang="0">
                  <a:pos x="T4" y="T5"/>
                </a:cxn>
                <a:cxn ang="0">
                  <a:pos x="T6" y="T7"/>
                </a:cxn>
                <a:cxn ang="0">
                  <a:pos x="T8" y="T9"/>
                </a:cxn>
              </a:cxnLst>
              <a:rect l="0" t="0" r="r" b="b"/>
              <a:pathLst>
                <a:path w="14" h="6">
                  <a:moveTo>
                    <a:pt x="3" y="0"/>
                  </a:moveTo>
                  <a:cubicBezTo>
                    <a:pt x="2" y="0"/>
                    <a:pt x="1" y="0"/>
                    <a:pt x="0" y="0"/>
                  </a:cubicBezTo>
                  <a:cubicBezTo>
                    <a:pt x="5" y="1"/>
                    <a:pt x="9" y="3"/>
                    <a:pt x="14" y="6"/>
                  </a:cubicBezTo>
                  <a:cubicBezTo>
                    <a:pt x="12" y="4"/>
                    <a:pt x="11" y="2"/>
                    <a:pt x="10" y="0"/>
                  </a:cubicBezTo>
                  <a:cubicBezTo>
                    <a:pt x="8" y="0"/>
                    <a:pt x="6" y="0"/>
                    <a:pt x="3" y="0"/>
                  </a:cubicBezTo>
                </a:path>
              </a:pathLst>
            </a:custGeom>
            <a:solidFill>
              <a:srgbClr val="D7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4" name="Freeform 88">
              <a:extLst>
                <a:ext uri="{FF2B5EF4-FFF2-40B4-BE49-F238E27FC236}">
                  <a16:creationId xmlns:a16="http://schemas.microsoft.com/office/drawing/2014/main" id="{72C709B6-2437-4BA0-B29A-785B96295246}"/>
                </a:ext>
              </a:extLst>
            </p:cNvPr>
            <p:cNvSpPr>
              <a:spLocks noEditPoints="1"/>
            </p:cNvSpPr>
            <p:nvPr userDrawn="1"/>
          </p:nvSpPr>
          <p:spPr bwMode="auto">
            <a:xfrm>
              <a:off x="621" y="4021"/>
              <a:ext cx="36" cy="55"/>
            </a:xfrm>
            <a:custGeom>
              <a:avLst/>
              <a:gdLst>
                <a:gd name="T0" fmla="*/ 0 w 48"/>
                <a:gd name="T1" fmla="*/ 55 h 73"/>
                <a:gd name="T2" fmla="*/ 9 w 48"/>
                <a:gd name="T3" fmla="*/ 56 h 73"/>
                <a:gd name="T4" fmla="*/ 10 w 48"/>
                <a:gd name="T5" fmla="*/ 45 h 73"/>
                <a:gd name="T6" fmla="*/ 10 w 48"/>
                <a:gd name="T7" fmla="*/ 45 h 73"/>
                <a:gd name="T8" fmla="*/ 10 w 48"/>
                <a:gd name="T9" fmla="*/ 45 h 73"/>
                <a:gd name="T10" fmla="*/ 10 w 48"/>
                <a:gd name="T11" fmla="*/ 45 h 73"/>
                <a:gd name="T12" fmla="*/ 10 w 48"/>
                <a:gd name="T13" fmla="*/ 45 h 73"/>
                <a:gd name="T14" fmla="*/ 10 w 48"/>
                <a:gd name="T15" fmla="*/ 45 h 73"/>
                <a:gd name="T16" fmla="*/ 10 w 48"/>
                <a:gd name="T17" fmla="*/ 45 h 73"/>
                <a:gd name="T18" fmla="*/ 10 w 48"/>
                <a:gd name="T19" fmla="*/ 45 h 73"/>
                <a:gd name="T20" fmla="*/ 10 w 48"/>
                <a:gd name="T21" fmla="*/ 45 h 73"/>
                <a:gd name="T22" fmla="*/ 10 w 48"/>
                <a:gd name="T23" fmla="*/ 44 h 73"/>
                <a:gd name="T24" fmla="*/ 10 w 48"/>
                <a:gd name="T25" fmla="*/ 44 h 73"/>
                <a:gd name="T26" fmla="*/ 10 w 48"/>
                <a:gd name="T27" fmla="*/ 44 h 73"/>
                <a:gd name="T28" fmla="*/ 10 w 48"/>
                <a:gd name="T29" fmla="*/ 44 h 73"/>
                <a:gd name="T30" fmla="*/ 10 w 48"/>
                <a:gd name="T31" fmla="*/ 44 h 73"/>
                <a:gd name="T32" fmla="*/ 10 w 48"/>
                <a:gd name="T33" fmla="*/ 44 h 73"/>
                <a:gd name="T34" fmla="*/ 10 w 48"/>
                <a:gd name="T35" fmla="*/ 44 h 73"/>
                <a:gd name="T36" fmla="*/ 10 w 48"/>
                <a:gd name="T37" fmla="*/ 44 h 73"/>
                <a:gd name="T38" fmla="*/ 10 w 48"/>
                <a:gd name="T39" fmla="*/ 44 h 73"/>
                <a:gd name="T40" fmla="*/ 10 w 48"/>
                <a:gd name="T41" fmla="*/ 44 h 73"/>
                <a:gd name="T42" fmla="*/ 10 w 48"/>
                <a:gd name="T43" fmla="*/ 44 h 73"/>
                <a:gd name="T44" fmla="*/ 10 w 48"/>
                <a:gd name="T45" fmla="*/ 44 h 73"/>
                <a:gd name="T46" fmla="*/ 10 w 48"/>
                <a:gd name="T47" fmla="*/ 44 h 73"/>
                <a:gd name="T48" fmla="*/ 10 w 48"/>
                <a:gd name="T49" fmla="*/ 43 h 73"/>
                <a:gd name="T50" fmla="*/ 10 w 48"/>
                <a:gd name="T51" fmla="*/ 43 h 73"/>
                <a:gd name="T52" fmla="*/ 10 w 48"/>
                <a:gd name="T53" fmla="*/ 43 h 73"/>
                <a:gd name="T54" fmla="*/ 10 w 48"/>
                <a:gd name="T55" fmla="*/ 43 h 73"/>
                <a:gd name="T56" fmla="*/ 10 w 48"/>
                <a:gd name="T57" fmla="*/ 43 h 73"/>
                <a:gd name="T58" fmla="*/ 10 w 48"/>
                <a:gd name="T59" fmla="*/ 43 h 73"/>
                <a:gd name="T60" fmla="*/ 10 w 48"/>
                <a:gd name="T61" fmla="*/ 43 h 73"/>
                <a:gd name="T62" fmla="*/ 10 w 48"/>
                <a:gd name="T63" fmla="*/ 43 h 73"/>
                <a:gd name="T64" fmla="*/ 10 w 48"/>
                <a:gd name="T65" fmla="*/ 43 h 73"/>
                <a:gd name="T66" fmla="*/ 10 w 48"/>
                <a:gd name="T67" fmla="*/ 43 h 73"/>
                <a:gd name="T68" fmla="*/ 10 w 48"/>
                <a:gd name="T69" fmla="*/ 43 h 73"/>
                <a:gd name="T70" fmla="*/ 10 w 48"/>
                <a:gd name="T71" fmla="*/ 43 h 73"/>
                <a:gd name="T72" fmla="*/ 10 w 48"/>
                <a:gd name="T73" fmla="*/ 43 h 73"/>
                <a:gd name="T74" fmla="*/ 10 w 48"/>
                <a:gd name="T75" fmla="*/ 43 h 73"/>
                <a:gd name="T76" fmla="*/ 10 w 48"/>
                <a:gd name="T77" fmla="*/ 42 h 73"/>
                <a:gd name="T78" fmla="*/ 10 w 48"/>
                <a:gd name="T79" fmla="*/ 42 h 73"/>
                <a:gd name="T80" fmla="*/ 10 w 48"/>
                <a:gd name="T81" fmla="*/ 42 h 73"/>
                <a:gd name="T82" fmla="*/ 10 w 48"/>
                <a:gd name="T83" fmla="*/ 42 h 73"/>
                <a:gd name="T84" fmla="*/ 35 w 48"/>
                <a:gd name="T85" fmla="*/ 0 h 73"/>
                <a:gd name="T86" fmla="*/ 48 w 48"/>
                <a:gd name="T8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 h="73">
                  <a:moveTo>
                    <a:pt x="10" y="42"/>
                  </a:moveTo>
                  <a:cubicBezTo>
                    <a:pt x="7" y="47"/>
                    <a:pt x="3" y="51"/>
                    <a:pt x="0" y="55"/>
                  </a:cubicBezTo>
                  <a:cubicBezTo>
                    <a:pt x="2" y="62"/>
                    <a:pt x="7" y="69"/>
                    <a:pt x="13" y="73"/>
                  </a:cubicBezTo>
                  <a:cubicBezTo>
                    <a:pt x="10" y="68"/>
                    <a:pt x="9" y="62"/>
                    <a:pt x="9" y="56"/>
                  </a:cubicBezTo>
                  <a:cubicBezTo>
                    <a:pt x="9" y="52"/>
                    <a:pt x="9" y="49"/>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moveTo>
                    <a:pt x="38" y="0"/>
                  </a:moveTo>
                  <a:cubicBezTo>
                    <a:pt x="37" y="0"/>
                    <a:pt x="36" y="0"/>
                    <a:pt x="35" y="0"/>
                  </a:cubicBezTo>
                  <a:cubicBezTo>
                    <a:pt x="35" y="2"/>
                    <a:pt x="34" y="3"/>
                    <a:pt x="33" y="5"/>
                  </a:cubicBezTo>
                  <a:cubicBezTo>
                    <a:pt x="37" y="3"/>
                    <a:pt x="43" y="1"/>
                    <a:pt x="48" y="1"/>
                  </a:cubicBezTo>
                  <a:cubicBezTo>
                    <a:pt x="45" y="0"/>
                    <a:pt x="41" y="0"/>
                    <a:pt x="38" y="0"/>
                  </a:cubicBezTo>
                </a:path>
              </a:pathLst>
            </a:custGeom>
            <a:solidFill>
              <a:srgbClr val="F3C5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5" name="Freeform 89">
              <a:extLst>
                <a:ext uri="{FF2B5EF4-FFF2-40B4-BE49-F238E27FC236}">
                  <a16:creationId xmlns:a16="http://schemas.microsoft.com/office/drawing/2014/main" id="{A63F20F4-0F0C-47BD-8C02-ECBD467EE192}"/>
                </a:ext>
              </a:extLst>
            </p:cNvPr>
            <p:cNvSpPr>
              <a:spLocks/>
            </p:cNvSpPr>
            <p:nvPr userDrawn="1"/>
          </p:nvSpPr>
          <p:spPr bwMode="auto">
            <a:xfrm>
              <a:off x="619" y="4021"/>
              <a:ext cx="29" cy="42"/>
            </a:xfrm>
            <a:custGeom>
              <a:avLst/>
              <a:gdLst>
                <a:gd name="T0" fmla="*/ 38 w 38"/>
                <a:gd name="T1" fmla="*/ 0 h 55"/>
                <a:gd name="T2" fmla="*/ 0 w 38"/>
                <a:gd name="T3" fmla="*/ 41 h 55"/>
                <a:gd name="T4" fmla="*/ 3 w 38"/>
                <a:gd name="T5" fmla="*/ 55 h 55"/>
                <a:gd name="T6" fmla="*/ 13 w 38"/>
                <a:gd name="T7" fmla="*/ 42 h 55"/>
                <a:gd name="T8" fmla="*/ 13 w 38"/>
                <a:gd name="T9" fmla="*/ 42 h 55"/>
                <a:gd name="T10" fmla="*/ 13 w 38"/>
                <a:gd name="T11" fmla="*/ 42 h 55"/>
                <a:gd name="T12" fmla="*/ 13 w 38"/>
                <a:gd name="T13" fmla="*/ 42 h 55"/>
                <a:gd name="T14" fmla="*/ 13 w 38"/>
                <a:gd name="T15" fmla="*/ 42 h 55"/>
                <a:gd name="T16" fmla="*/ 13 w 38"/>
                <a:gd name="T17" fmla="*/ 42 h 55"/>
                <a:gd name="T18" fmla="*/ 13 w 38"/>
                <a:gd name="T19" fmla="*/ 42 h 55"/>
                <a:gd name="T20" fmla="*/ 13 w 38"/>
                <a:gd name="T21" fmla="*/ 42 h 55"/>
                <a:gd name="T22" fmla="*/ 13 w 38"/>
                <a:gd name="T23" fmla="*/ 42 h 55"/>
                <a:gd name="T24" fmla="*/ 13 w 38"/>
                <a:gd name="T25" fmla="*/ 42 h 55"/>
                <a:gd name="T26" fmla="*/ 13 w 38"/>
                <a:gd name="T27" fmla="*/ 42 h 55"/>
                <a:gd name="T28" fmla="*/ 13 w 38"/>
                <a:gd name="T29" fmla="*/ 42 h 55"/>
                <a:gd name="T30" fmla="*/ 13 w 38"/>
                <a:gd name="T31" fmla="*/ 42 h 55"/>
                <a:gd name="T32" fmla="*/ 13 w 38"/>
                <a:gd name="T33" fmla="*/ 42 h 55"/>
                <a:gd name="T34" fmla="*/ 13 w 38"/>
                <a:gd name="T35" fmla="*/ 42 h 55"/>
                <a:gd name="T36" fmla="*/ 13 w 38"/>
                <a:gd name="T37" fmla="*/ 42 h 55"/>
                <a:gd name="T38" fmla="*/ 13 w 38"/>
                <a:gd name="T39" fmla="*/ 42 h 55"/>
                <a:gd name="T40" fmla="*/ 13 w 38"/>
                <a:gd name="T41" fmla="*/ 42 h 55"/>
                <a:gd name="T42" fmla="*/ 13 w 38"/>
                <a:gd name="T43" fmla="*/ 42 h 55"/>
                <a:gd name="T44" fmla="*/ 13 w 38"/>
                <a:gd name="T45" fmla="*/ 42 h 55"/>
                <a:gd name="T46" fmla="*/ 13 w 38"/>
                <a:gd name="T47" fmla="*/ 42 h 55"/>
                <a:gd name="T48" fmla="*/ 13 w 38"/>
                <a:gd name="T49" fmla="*/ 42 h 55"/>
                <a:gd name="T50" fmla="*/ 13 w 38"/>
                <a:gd name="T51" fmla="*/ 42 h 55"/>
                <a:gd name="T52" fmla="*/ 13 w 38"/>
                <a:gd name="T53" fmla="*/ 42 h 55"/>
                <a:gd name="T54" fmla="*/ 13 w 38"/>
                <a:gd name="T55" fmla="*/ 42 h 55"/>
                <a:gd name="T56" fmla="*/ 13 w 38"/>
                <a:gd name="T57" fmla="*/ 42 h 55"/>
                <a:gd name="T58" fmla="*/ 13 w 38"/>
                <a:gd name="T59" fmla="*/ 41 h 55"/>
                <a:gd name="T60" fmla="*/ 13 w 38"/>
                <a:gd name="T61" fmla="*/ 41 h 55"/>
                <a:gd name="T62" fmla="*/ 13 w 38"/>
                <a:gd name="T63" fmla="*/ 41 h 55"/>
                <a:gd name="T64" fmla="*/ 13 w 38"/>
                <a:gd name="T65" fmla="*/ 41 h 55"/>
                <a:gd name="T66" fmla="*/ 13 w 38"/>
                <a:gd name="T67" fmla="*/ 41 h 55"/>
                <a:gd name="T68" fmla="*/ 13 w 38"/>
                <a:gd name="T69" fmla="*/ 41 h 55"/>
                <a:gd name="T70" fmla="*/ 13 w 38"/>
                <a:gd name="T71" fmla="*/ 41 h 55"/>
                <a:gd name="T72" fmla="*/ 13 w 38"/>
                <a:gd name="T73" fmla="*/ 41 h 55"/>
                <a:gd name="T74" fmla="*/ 13 w 38"/>
                <a:gd name="T75" fmla="*/ 41 h 55"/>
                <a:gd name="T76" fmla="*/ 13 w 38"/>
                <a:gd name="T77" fmla="*/ 41 h 55"/>
                <a:gd name="T78" fmla="*/ 13 w 38"/>
                <a:gd name="T79" fmla="*/ 41 h 55"/>
                <a:gd name="T80" fmla="*/ 13 w 38"/>
                <a:gd name="T81" fmla="*/ 41 h 55"/>
                <a:gd name="T82" fmla="*/ 13 w 38"/>
                <a:gd name="T83" fmla="*/ 41 h 55"/>
                <a:gd name="T84" fmla="*/ 13 w 38"/>
                <a:gd name="T85" fmla="*/ 41 h 55"/>
                <a:gd name="T86" fmla="*/ 13 w 38"/>
                <a:gd name="T87" fmla="*/ 41 h 55"/>
                <a:gd name="T88" fmla="*/ 13 w 38"/>
                <a:gd name="T89" fmla="*/ 41 h 55"/>
                <a:gd name="T90" fmla="*/ 13 w 38"/>
                <a:gd name="T91" fmla="*/ 41 h 55"/>
                <a:gd name="T92" fmla="*/ 13 w 38"/>
                <a:gd name="T93" fmla="*/ 41 h 55"/>
                <a:gd name="T94" fmla="*/ 13 w 38"/>
                <a:gd name="T95" fmla="*/ 41 h 55"/>
                <a:gd name="T96" fmla="*/ 13 w 38"/>
                <a:gd name="T97" fmla="*/ 41 h 55"/>
                <a:gd name="T98" fmla="*/ 13 w 38"/>
                <a:gd name="T99" fmla="*/ 41 h 55"/>
                <a:gd name="T100" fmla="*/ 13 w 38"/>
                <a:gd name="T101" fmla="*/ 41 h 55"/>
                <a:gd name="T102" fmla="*/ 13 w 38"/>
                <a:gd name="T103" fmla="*/ 40 h 55"/>
                <a:gd name="T104" fmla="*/ 13 w 38"/>
                <a:gd name="T105" fmla="*/ 40 h 55"/>
                <a:gd name="T106" fmla="*/ 13 w 38"/>
                <a:gd name="T107" fmla="*/ 40 h 55"/>
                <a:gd name="T108" fmla="*/ 13 w 38"/>
                <a:gd name="T109" fmla="*/ 40 h 55"/>
                <a:gd name="T110" fmla="*/ 13 w 38"/>
                <a:gd name="T111" fmla="*/ 40 h 55"/>
                <a:gd name="T112" fmla="*/ 13 w 38"/>
                <a:gd name="T113" fmla="*/ 40 h 55"/>
                <a:gd name="T114" fmla="*/ 13 w 38"/>
                <a:gd name="T115" fmla="*/ 40 h 55"/>
                <a:gd name="T116" fmla="*/ 13 w 38"/>
                <a:gd name="T117" fmla="*/ 40 h 55"/>
                <a:gd name="T118" fmla="*/ 36 w 38"/>
                <a:gd name="T119" fmla="*/ 5 h 55"/>
                <a:gd name="T120" fmla="*/ 38 w 38"/>
                <a:gd name="T1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 h="55">
                  <a:moveTo>
                    <a:pt x="38" y="0"/>
                  </a:moveTo>
                  <a:cubicBezTo>
                    <a:pt x="17" y="1"/>
                    <a:pt x="0" y="19"/>
                    <a:pt x="0" y="41"/>
                  </a:cubicBezTo>
                  <a:cubicBezTo>
                    <a:pt x="0" y="46"/>
                    <a:pt x="1" y="51"/>
                    <a:pt x="3" y="55"/>
                  </a:cubicBezTo>
                  <a:cubicBezTo>
                    <a:pt x="6" y="51"/>
                    <a:pt x="10" y="47"/>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4" y="25"/>
                    <a:pt x="23" y="12"/>
                    <a:pt x="36" y="5"/>
                  </a:cubicBezTo>
                  <a:cubicBezTo>
                    <a:pt x="37" y="3"/>
                    <a:pt x="38" y="2"/>
                    <a:pt x="38" y="0"/>
                  </a:cubicBezTo>
                </a:path>
              </a:pathLst>
            </a:custGeom>
            <a:solidFill>
              <a:srgbClr val="DFA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6" name="Freeform 90">
              <a:extLst>
                <a:ext uri="{FF2B5EF4-FFF2-40B4-BE49-F238E27FC236}">
                  <a16:creationId xmlns:a16="http://schemas.microsoft.com/office/drawing/2014/main" id="{093C2904-83C4-4121-8C0F-DC81AA07BB37}"/>
                </a:ext>
              </a:extLst>
            </p:cNvPr>
            <p:cNvSpPr>
              <a:spLocks/>
            </p:cNvSpPr>
            <p:nvPr userDrawn="1"/>
          </p:nvSpPr>
          <p:spPr bwMode="auto">
            <a:xfrm>
              <a:off x="668" y="4027"/>
              <a:ext cx="10" cy="12"/>
            </a:xfrm>
            <a:custGeom>
              <a:avLst/>
              <a:gdLst>
                <a:gd name="T0" fmla="*/ 0 w 14"/>
                <a:gd name="T1" fmla="*/ 0 h 17"/>
                <a:gd name="T2" fmla="*/ 0 w 14"/>
                <a:gd name="T3" fmla="*/ 0 h 17"/>
                <a:gd name="T4" fmla="*/ 14 w 14"/>
                <a:gd name="T5" fmla="*/ 17 h 17"/>
                <a:gd name="T6" fmla="*/ 14 w 14"/>
                <a:gd name="T7" fmla="*/ 17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cubicBezTo>
                    <a:pt x="0" y="0"/>
                    <a:pt x="0" y="0"/>
                    <a:pt x="0" y="0"/>
                  </a:cubicBezTo>
                  <a:cubicBezTo>
                    <a:pt x="6" y="4"/>
                    <a:pt x="11" y="10"/>
                    <a:pt x="14" y="17"/>
                  </a:cubicBezTo>
                  <a:cubicBezTo>
                    <a:pt x="14" y="17"/>
                    <a:pt x="14" y="17"/>
                    <a:pt x="14" y="17"/>
                  </a:cubicBezTo>
                  <a:cubicBezTo>
                    <a:pt x="11" y="10"/>
                    <a:pt x="6" y="4"/>
                    <a:pt x="0" y="0"/>
                  </a:cubicBezTo>
                </a:path>
              </a:pathLst>
            </a:custGeom>
            <a:solidFill>
              <a:srgbClr val="FAB7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7" name="Freeform 91">
              <a:extLst>
                <a:ext uri="{FF2B5EF4-FFF2-40B4-BE49-F238E27FC236}">
                  <a16:creationId xmlns:a16="http://schemas.microsoft.com/office/drawing/2014/main" id="{16C49CFF-5457-4608-B6A3-3D96F18776CD}"/>
                </a:ext>
              </a:extLst>
            </p:cNvPr>
            <p:cNvSpPr>
              <a:spLocks/>
            </p:cNvSpPr>
            <p:nvPr userDrawn="1"/>
          </p:nvSpPr>
          <p:spPr bwMode="auto">
            <a:xfrm>
              <a:off x="646" y="4022"/>
              <a:ext cx="22" cy="5"/>
            </a:xfrm>
            <a:custGeom>
              <a:avLst/>
              <a:gdLst>
                <a:gd name="T0" fmla="*/ 15 w 29"/>
                <a:gd name="T1" fmla="*/ 0 h 6"/>
                <a:gd name="T2" fmla="*/ 0 w 29"/>
                <a:gd name="T3" fmla="*/ 4 h 6"/>
                <a:gd name="T4" fmla="*/ 0 w 29"/>
                <a:gd name="T5" fmla="*/ 4 h 6"/>
                <a:gd name="T6" fmla="*/ 15 w 29"/>
                <a:gd name="T7" fmla="*/ 0 h 6"/>
                <a:gd name="T8" fmla="*/ 29 w 29"/>
                <a:gd name="T9" fmla="*/ 6 h 6"/>
                <a:gd name="T10" fmla="*/ 29 w 29"/>
                <a:gd name="T11" fmla="*/ 6 h 6"/>
                <a:gd name="T12" fmla="*/ 15 w 29"/>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9" h="6">
                  <a:moveTo>
                    <a:pt x="15" y="0"/>
                  </a:moveTo>
                  <a:cubicBezTo>
                    <a:pt x="10" y="0"/>
                    <a:pt x="4" y="2"/>
                    <a:pt x="0" y="4"/>
                  </a:cubicBezTo>
                  <a:cubicBezTo>
                    <a:pt x="0" y="4"/>
                    <a:pt x="0" y="4"/>
                    <a:pt x="0" y="4"/>
                  </a:cubicBezTo>
                  <a:cubicBezTo>
                    <a:pt x="4" y="2"/>
                    <a:pt x="10" y="0"/>
                    <a:pt x="15" y="0"/>
                  </a:cubicBezTo>
                  <a:cubicBezTo>
                    <a:pt x="20" y="1"/>
                    <a:pt x="24" y="3"/>
                    <a:pt x="29" y="6"/>
                  </a:cubicBezTo>
                  <a:cubicBezTo>
                    <a:pt x="29" y="6"/>
                    <a:pt x="29" y="6"/>
                    <a:pt x="29" y="6"/>
                  </a:cubicBezTo>
                  <a:cubicBezTo>
                    <a:pt x="24" y="3"/>
                    <a:pt x="20" y="1"/>
                    <a:pt x="15" y="0"/>
                  </a:cubicBezTo>
                </a:path>
              </a:pathLst>
            </a:custGeom>
            <a:solidFill>
              <a:srgbClr val="F9B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8" name="Freeform 92">
              <a:extLst>
                <a:ext uri="{FF2B5EF4-FFF2-40B4-BE49-F238E27FC236}">
                  <a16:creationId xmlns:a16="http://schemas.microsoft.com/office/drawing/2014/main" id="{C10678F3-46B2-4257-8FCF-1711F6FC113E}"/>
                </a:ext>
              </a:extLst>
            </p:cNvPr>
            <p:cNvSpPr>
              <a:spLocks noEditPoints="1"/>
            </p:cNvSpPr>
            <p:nvPr userDrawn="1"/>
          </p:nvSpPr>
          <p:spPr bwMode="auto">
            <a:xfrm>
              <a:off x="629" y="4025"/>
              <a:ext cx="17" cy="28"/>
            </a:xfrm>
            <a:custGeom>
              <a:avLst/>
              <a:gdLst>
                <a:gd name="T0" fmla="*/ 0 w 23"/>
                <a:gd name="T1" fmla="*/ 37 h 37"/>
                <a:gd name="T2" fmla="*/ 0 w 23"/>
                <a:gd name="T3" fmla="*/ 37 h 37"/>
                <a:gd name="T4" fmla="*/ 0 w 23"/>
                <a:gd name="T5" fmla="*/ 37 h 37"/>
                <a:gd name="T6" fmla="*/ 0 w 23"/>
                <a:gd name="T7" fmla="*/ 37 h 37"/>
                <a:gd name="T8" fmla="*/ 0 w 23"/>
                <a:gd name="T9" fmla="*/ 37 h 37"/>
                <a:gd name="T10" fmla="*/ 0 w 23"/>
                <a:gd name="T11" fmla="*/ 37 h 37"/>
                <a:gd name="T12" fmla="*/ 0 w 23"/>
                <a:gd name="T13" fmla="*/ 37 h 37"/>
                <a:gd name="T14" fmla="*/ 0 w 23"/>
                <a:gd name="T15" fmla="*/ 37 h 37"/>
                <a:gd name="T16" fmla="*/ 0 w 23"/>
                <a:gd name="T17" fmla="*/ 37 h 37"/>
                <a:gd name="T18" fmla="*/ 0 w 23"/>
                <a:gd name="T19" fmla="*/ 37 h 37"/>
                <a:gd name="T20" fmla="*/ 0 w 23"/>
                <a:gd name="T21" fmla="*/ 37 h 37"/>
                <a:gd name="T22" fmla="*/ 0 w 23"/>
                <a:gd name="T23" fmla="*/ 37 h 37"/>
                <a:gd name="T24" fmla="*/ 0 w 23"/>
                <a:gd name="T25" fmla="*/ 37 h 37"/>
                <a:gd name="T26" fmla="*/ 0 w 23"/>
                <a:gd name="T27" fmla="*/ 37 h 37"/>
                <a:gd name="T28" fmla="*/ 0 w 23"/>
                <a:gd name="T29" fmla="*/ 37 h 37"/>
                <a:gd name="T30" fmla="*/ 0 w 23"/>
                <a:gd name="T31" fmla="*/ 37 h 37"/>
                <a:gd name="T32" fmla="*/ 0 w 23"/>
                <a:gd name="T33" fmla="*/ 36 h 37"/>
                <a:gd name="T34" fmla="*/ 0 w 23"/>
                <a:gd name="T35" fmla="*/ 36 h 37"/>
                <a:gd name="T36" fmla="*/ 0 w 23"/>
                <a:gd name="T37" fmla="*/ 36 h 37"/>
                <a:gd name="T38" fmla="*/ 0 w 23"/>
                <a:gd name="T39" fmla="*/ 36 h 37"/>
                <a:gd name="T40" fmla="*/ 0 w 23"/>
                <a:gd name="T41" fmla="*/ 36 h 37"/>
                <a:gd name="T42" fmla="*/ 0 w 23"/>
                <a:gd name="T43" fmla="*/ 36 h 37"/>
                <a:gd name="T44" fmla="*/ 0 w 23"/>
                <a:gd name="T45" fmla="*/ 36 h 37"/>
                <a:gd name="T46" fmla="*/ 0 w 23"/>
                <a:gd name="T47" fmla="*/ 36 h 37"/>
                <a:gd name="T48" fmla="*/ 0 w 23"/>
                <a:gd name="T49" fmla="*/ 36 h 37"/>
                <a:gd name="T50" fmla="*/ 0 w 23"/>
                <a:gd name="T51" fmla="*/ 36 h 37"/>
                <a:gd name="T52" fmla="*/ 0 w 23"/>
                <a:gd name="T53" fmla="*/ 36 h 37"/>
                <a:gd name="T54" fmla="*/ 0 w 23"/>
                <a:gd name="T55" fmla="*/ 36 h 37"/>
                <a:gd name="T56" fmla="*/ 0 w 23"/>
                <a:gd name="T57" fmla="*/ 36 h 37"/>
                <a:gd name="T58" fmla="*/ 0 w 23"/>
                <a:gd name="T59" fmla="*/ 36 h 37"/>
                <a:gd name="T60" fmla="*/ 0 w 23"/>
                <a:gd name="T61" fmla="*/ 36 h 37"/>
                <a:gd name="T62" fmla="*/ 0 w 23"/>
                <a:gd name="T63" fmla="*/ 35 h 37"/>
                <a:gd name="T64" fmla="*/ 0 w 23"/>
                <a:gd name="T65" fmla="*/ 35 h 37"/>
                <a:gd name="T66" fmla="*/ 0 w 23"/>
                <a:gd name="T67" fmla="*/ 35 h 37"/>
                <a:gd name="T68" fmla="*/ 0 w 23"/>
                <a:gd name="T69" fmla="*/ 35 h 37"/>
                <a:gd name="T70" fmla="*/ 0 w 23"/>
                <a:gd name="T71" fmla="*/ 35 h 37"/>
                <a:gd name="T72" fmla="*/ 0 w 23"/>
                <a:gd name="T73" fmla="*/ 35 h 37"/>
                <a:gd name="T74" fmla="*/ 23 w 23"/>
                <a:gd name="T75" fmla="*/ 0 h 37"/>
                <a:gd name="T76" fmla="*/ 23 w 23"/>
                <a:gd name="T7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37">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7"/>
                    <a:pt x="0" y="37"/>
                    <a:pt x="0" y="37"/>
                  </a:cubicBezTo>
                  <a:cubicBezTo>
                    <a:pt x="0" y="37"/>
                    <a:pt x="0" y="37"/>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6"/>
                    <a:pt x="0" y="36"/>
                    <a:pt x="0" y="36"/>
                  </a:cubicBezTo>
                  <a:cubicBezTo>
                    <a:pt x="0" y="36"/>
                    <a:pt x="0" y="36"/>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23" y="0"/>
                  </a:moveTo>
                  <a:cubicBezTo>
                    <a:pt x="10" y="7"/>
                    <a:pt x="1" y="20"/>
                    <a:pt x="0" y="35"/>
                  </a:cubicBezTo>
                  <a:cubicBezTo>
                    <a:pt x="1" y="20"/>
                    <a:pt x="10" y="7"/>
                    <a:pt x="23" y="0"/>
                  </a:cubicBezTo>
                  <a:cubicBezTo>
                    <a:pt x="23" y="0"/>
                    <a:pt x="23" y="0"/>
                    <a:pt x="23" y="0"/>
                  </a:cubicBezTo>
                </a:path>
              </a:pathLst>
            </a:custGeom>
            <a:solidFill>
              <a:srgbClr val="F7B4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9" name="Freeform 93">
              <a:extLst>
                <a:ext uri="{FF2B5EF4-FFF2-40B4-BE49-F238E27FC236}">
                  <a16:creationId xmlns:a16="http://schemas.microsoft.com/office/drawing/2014/main" id="{E0D8DEE9-2569-43AC-A568-F08BD9DF8995}"/>
                </a:ext>
              </a:extLst>
            </p:cNvPr>
            <p:cNvSpPr>
              <a:spLocks noEditPoints="1"/>
            </p:cNvSpPr>
            <p:nvPr userDrawn="1"/>
          </p:nvSpPr>
          <p:spPr bwMode="auto">
            <a:xfrm>
              <a:off x="629" y="4053"/>
              <a:ext cx="0" cy="2"/>
            </a:xfrm>
            <a:custGeom>
              <a:avLst/>
              <a:gdLst>
                <a:gd name="T0" fmla="*/ 3 h 3"/>
                <a:gd name="T1" fmla="*/ 3 h 3"/>
                <a:gd name="T2" fmla="*/ 3 h 3"/>
                <a:gd name="T3" fmla="*/ 3 h 3"/>
                <a:gd name="T4" fmla="*/ 3 h 3"/>
                <a:gd name="T5" fmla="*/ 3 h 3"/>
                <a:gd name="T6" fmla="*/ 3 h 3"/>
                <a:gd name="T7" fmla="*/ 3 h 3"/>
                <a:gd name="T8" fmla="*/ 3 h 3"/>
                <a:gd name="T9" fmla="*/ 3 h 3"/>
                <a:gd name="T10" fmla="*/ 3 h 3"/>
                <a:gd name="T11" fmla="*/ 3 h 3"/>
                <a:gd name="T12" fmla="*/ 3 h 3"/>
                <a:gd name="T13" fmla="*/ 2 h 3"/>
                <a:gd name="T14" fmla="*/ 2 h 3"/>
                <a:gd name="T15" fmla="*/ 2 h 3"/>
                <a:gd name="T16" fmla="*/ 2 h 3"/>
                <a:gd name="T17" fmla="*/ 2 h 3"/>
                <a:gd name="T18" fmla="*/ 2 h 3"/>
                <a:gd name="T19" fmla="*/ 2 h 3"/>
                <a:gd name="T20" fmla="*/ 2 h 3"/>
                <a:gd name="T21" fmla="*/ 2 h 3"/>
                <a:gd name="T22" fmla="*/ 2 h 3"/>
                <a:gd name="T23" fmla="*/ 2 h 3"/>
                <a:gd name="T24" fmla="*/ 2 h 3"/>
                <a:gd name="T25" fmla="*/ 2 h 3"/>
                <a:gd name="T26" fmla="*/ 2 h 3"/>
                <a:gd name="T27" fmla="*/ 2 h 3"/>
                <a:gd name="T28" fmla="*/ 2 h 3"/>
                <a:gd name="T29" fmla="*/ 2 h 3"/>
                <a:gd name="T30" fmla="*/ 2 h 3"/>
                <a:gd name="T31" fmla="*/ 2 h 3"/>
                <a:gd name="T32" fmla="*/ 2 h 3"/>
                <a:gd name="T33" fmla="*/ 1 h 3"/>
                <a:gd name="T34" fmla="*/ 1 h 3"/>
                <a:gd name="T35" fmla="*/ 1 h 3"/>
                <a:gd name="T36" fmla="*/ 1 h 3"/>
                <a:gd name="T37" fmla="*/ 1 h 3"/>
                <a:gd name="T38" fmla="*/ 1 h 3"/>
                <a:gd name="T39" fmla="*/ 1 h 3"/>
                <a:gd name="T40" fmla="*/ 1 h 3"/>
                <a:gd name="T41" fmla="*/ 1 h 3"/>
                <a:gd name="T42" fmla="*/ 1 h 3"/>
                <a:gd name="T43" fmla="*/ 1 h 3"/>
                <a:gd name="T44" fmla="*/ 1 h 3"/>
                <a:gd name="T45" fmla="*/ 1 h 3"/>
                <a:gd name="T46" fmla="*/ 1 h 3"/>
                <a:gd name="T47" fmla="*/ 1 h 3"/>
                <a:gd name="T48" fmla="*/ 1 h 3"/>
                <a:gd name="T49" fmla="*/ 1 h 3"/>
                <a:gd name="T50" fmla="*/ 1 h 3"/>
                <a:gd name="T51" fmla="*/ 1 h 3"/>
                <a:gd name="T52" fmla="*/ 1 h 3"/>
                <a:gd name="T53" fmla="*/ 1 h 3"/>
                <a:gd name="T54" fmla="*/ 0 h 3"/>
                <a:gd name="T55" fmla="*/ 0 h 3"/>
                <a:gd name="T56" fmla="*/ 0 h 3"/>
                <a:gd name="T57"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Lst>
              <a:rect l="0" t="0" r="r" b="b"/>
              <a:pathLst>
                <a:path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9B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0" name="Freeform 94">
              <a:extLst>
                <a:ext uri="{FF2B5EF4-FFF2-40B4-BE49-F238E27FC236}">
                  <a16:creationId xmlns:a16="http://schemas.microsoft.com/office/drawing/2014/main" id="{738D3C9A-E0D7-4D55-82F1-39ABF6930BC0}"/>
                </a:ext>
              </a:extLst>
            </p:cNvPr>
            <p:cNvSpPr>
              <a:spLocks noEditPoints="1"/>
            </p:cNvSpPr>
            <p:nvPr userDrawn="1"/>
          </p:nvSpPr>
          <p:spPr bwMode="auto">
            <a:xfrm>
              <a:off x="629" y="4052"/>
              <a:ext cx="0" cy="1"/>
            </a:xfrm>
            <a:custGeom>
              <a:avLst/>
              <a:gdLst>
                <a:gd name="T0" fmla="*/ 2 h 2"/>
                <a:gd name="T1" fmla="*/ 2 h 2"/>
                <a:gd name="T2" fmla="*/ 2 h 2"/>
                <a:gd name="T3" fmla="*/ 2 h 2"/>
                <a:gd name="T4" fmla="*/ 2 h 2"/>
                <a:gd name="T5" fmla="*/ 2 h 2"/>
                <a:gd name="T6" fmla="*/ 2 h 2"/>
                <a:gd name="T7" fmla="*/ 2 h 2"/>
                <a:gd name="T8" fmla="*/ 2 h 2"/>
                <a:gd name="T9" fmla="*/ 2 h 2"/>
                <a:gd name="T10" fmla="*/ 2 h 2"/>
                <a:gd name="T11" fmla="*/ 2 h 2"/>
                <a:gd name="T12" fmla="*/ 2 h 2"/>
                <a:gd name="T13" fmla="*/ 2 h 2"/>
                <a:gd name="T14" fmla="*/ 2 h 2"/>
                <a:gd name="T15" fmla="*/ 2 h 2"/>
                <a:gd name="T16" fmla="*/ 2 h 2"/>
                <a:gd name="T17" fmla="*/ 1 h 2"/>
                <a:gd name="T18" fmla="*/ 1 h 2"/>
                <a:gd name="T19" fmla="*/ 1 h 2"/>
                <a:gd name="T20" fmla="*/ 1 h 2"/>
                <a:gd name="T21" fmla="*/ 1 h 2"/>
                <a:gd name="T22" fmla="*/ 1 h 2"/>
                <a:gd name="T23" fmla="*/ 1 h 2"/>
                <a:gd name="T24" fmla="*/ 1 h 2"/>
                <a:gd name="T25" fmla="*/ 1 h 2"/>
                <a:gd name="T26" fmla="*/ 1 h 2"/>
                <a:gd name="T27" fmla="*/ 1 h 2"/>
                <a:gd name="T28" fmla="*/ 1 h 2"/>
                <a:gd name="T29" fmla="*/ 1 h 2"/>
                <a:gd name="T30" fmla="*/ 1 h 2"/>
                <a:gd name="T31" fmla="*/ 1 h 2"/>
                <a:gd name="T32" fmla="*/ 1 h 2"/>
                <a:gd name="T33" fmla="*/ 0 h 2"/>
                <a:gd name="T34" fmla="*/ 0 h 2"/>
                <a:gd name="T35" fmla="*/ 0 h 2"/>
                <a:gd name="T36" fmla="*/ 0 h 2"/>
                <a:gd name="T37" fmla="*/ 0 h 2"/>
                <a:gd name="T3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Lst>
              <a:rect l="0" t="0" r="r" b="b"/>
              <a:pathLst>
                <a:path h="2">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0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1" name="Freeform 95">
              <a:extLst>
                <a:ext uri="{FF2B5EF4-FFF2-40B4-BE49-F238E27FC236}">
                  <a16:creationId xmlns:a16="http://schemas.microsoft.com/office/drawing/2014/main" id="{5EAE538E-217B-49CF-B1B1-5246CAF1AC72}"/>
                </a:ext>
              </a:extLst>
            </p:cNvPr>
            <p:cNvSpPr>
              <a:spLocks/>
            </p:cNvSpPr>
            <p:nvPr userDrawn="1"/>
          </p:nvSpPr>
          <p:spPr bwMode="auto">
            <a:xfrm>
              <a:off x="629" y="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B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2" name="Freeform 96">
              <a:extLst>
                <a:ext uri="{FF2B5EF4-FFF2-40B4-BE49-F238E27FC236}">
                  <a16:creationId xmlns:a16="http://schemas.microsoft.com/office/drawing/2014/main" id="{186E26BD-545F-40B1-9126-89AD78254F3D}"/>
                </a:ext>
              </a:extLst>
            </p:cNvPr>
            <p:cNvSpPr>
              <a:spLocks/>
            </p:cNvSpPr>
            <p:nvPr userDrawn="1"/>
          </p:nvSpPr>
          <p:spPr bwMode="auto">
            <a:xfrm>
              <a:off x="629" y="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0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3" name="Freeform 97">
              <a:extLst>
                <a:ext uri="{FF2B5EF4-FFF2-40B4-BE49-F238E27FC236}">
                  <a16:creationId xmlns:a16="http://schemas.microsoft.com/office/drawing/2014/main" id="{E3E6CFA5-D5B3-455E-ADA3-40686DB2A48F}"/>
                </a:ext>
              </a:extLst>
            </p:cNvPr>
            <p:cNvSpPr>
              <a:spLocks noEditPoints="1"/>
            </p:cNvSpPr>
            <p:nvPr userDrawn="1"/>
          </p:nvSpPr>
          <p:spPr bwMode="auto">
            <a:xfrm>
              <a:off x="629" y="4053"/>
              <a:ext cx="0" cy="2"/>
            </a:xfrm>
            <a:custGeom>
              <a:avLst/>
              <a:gdLst>
                <a:gd name="T0" fmla="*/ 3 h 3"/>
                <a:gd name="T1" fmla="*/ 3 h 3"/>
                <a:gd name="T2" fmla="*/ 3 h 3"/>
                <a:gd name="T3" fmla="*/ 3 h 3"/>
                <a:gd name="T4" fmla="*/ 3 h 3"/>
                <a:gd name="T5" fmla="*/ 3 h 3"/>
                <a:gd name="T6" fmla="*/ 3 h 3"/>
                <a:gd name="T7" fmla="*/ 3 h 3"/>
                <a:gd name="T8" fmla="*/ 3 h 3"/>
                <a:gd name="T9" fmla="*/ 3 h 3"/>
                <a:gd name="T10" fmla="*/ 3 h 3"/>
                <a:gd name="T11" fmla="*/ 3 h 3"/>
                <a:gd name="T12" fmla="*/ 3 h 3"/>
                <a:gd name="T13" fmla="*/ 3 h 3"/>
                <a:gd name="T14" fmla="*/ 2 h 3"/>
                <a:gd name="T15" fmla="*/ 2 h 3"/>
                <a:gd name="T16" fmla="*/ 2 h 3"/>
                <a:gd name="T17" fmla="*/ 2 h 3"/>
                <a:gd name="T18" fmla="*/ 2 h 3"/>
                <a:gd name="T19" fmla="*/ 2 h 3"/>
                <a:gd name="T20" fmla="*/ 2 h 3"/>
                <a:gd name="T21" fmla="*/ 2 h 3"/>
                <a:gd name="T22" fmla="*/ 2 h 3"/>
                <a:gd name="T23" fmla="*/ 2 h 3"/>
                <a:gd name="T24" fmla="*/ 2 h 3"/>
                <a:gd name="T25" fmla="*/ 2 h 3"/>
                <a:gd name="T26" fmla="*/ 2 h 3"/>
                <a:gd name="T27" fmla="*/ 2 h 3"/>
                <a:gd name="T28" fmla="*/ 2 h 3"/>
                <a:gd name="T29" fmla="*/ 2 h 3"/>
                <a:gd name="T30" fmla="*/ 2 h 3"/>
                <a:gd name="T31" fmla="*/ 2 h 3"/>
                <a:gd name="T32" fmla="*/ 2 h 3"/>
                <a:gd name="T33" fmla="*/ 1 h 3"/>
                <a:gd name="T34" fmla="*/ 1 h 3"/>
                <a:gd name="T35" fmla="*/ 1 h 3"/>
                <a:gd name="T36" fmla="*/ 1 h 3"/>
                <a:gd name="T37" fmla="*/ 1 h 3"/>
                <a:gd name="T38" fmla="*/ 1 h 3"/>
                <a:gd name="T39" fmla="*/ 1 h 3"/>
                <a:gd name="T40" fmla="*/ 1 h 3"/>
                <a:gd name="T41" fmla="*/ 1 h 3"/>
                <a:gd name="T42" fmla="*/ 1 h 3"/>
                <a:gd name="T43" fmla="*/ 1 h 3"/>
                <a:gd name="T44" fmla="*/ 1 h 3"/>
                <a:gd name="T45" fmla="*/ 1 h 3"/>
                <a:gd name="T46" fmla="*/ 1 h 3"/>
                <a:gd name="T47" fmla="*/ 1 h 3"/>
                <a:gd name="T48" fmla="*/ 1 h 3"/>
                <a:gd name="T49" fmla="*/ 1 h 3"/>
                <a:gd name="T50" fmla="*/ 1 h 3"/>
                <a:gd name="T51" fmla="*/ 1 h 3"/>
                <a:gd name="T52" fmla="*/ 1 h 3"/>
                <a:gd name="T53" fmla="*/ 1 h 3"/>
                <a:gd name="T54" fmla="*/ 0 h 3"/>
                <a:gd name="T55" fmla="*/ 0 h 3"/>
                <a:gd name="T56" fmla="*/ 0 h 3"/>
                <a:gd name="T57" fmla="*/ 0 h 3"/>
                <a:gd name="T58"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2"/>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B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4" name="Freeform 98">
              <a:extLst>
                <a:ext uri="{FF2B5EF4-FFF2-40B4-BE49-F238E27FC236}">
                  <a16:creationId xmlns:a16="http://schemas.microsoft.com/office/drawing/2014/main" id="{7E5296CD-3D84-40C3-83FF-F6F9FAD8DA16}"/>
                </a:ext>
              </a:extLst>
            </p:cNvPr>
            <p:cNvSpPr>
              <a:spLocks/>
            </p:cNvSpPr>
            <p:nvPr userDrawn="1"/>
          </p:nvSpPr>
          <p:spPr bwMode="auto">
            <a:xfrm>
              <a:off x="668" y="4027"/>
              <a:ext cx="10" cy="12"/>
            </a:xfrm>
            <a:custGeom>
              <a:avLst/>
              <a:gdLst>
                <a:gd name="T0" fmla="*/ 0 w 14"/>
                <a:gd name="T1" fmla="*/ 0 h 17"/>
                <a:gd name="T2" fmla="*/ 8 w 14"/>
                <a:gd name="T3" fmla="*/ 13 h 17"/>
                <a:gd name="T4" fmla="*/ 14 w 14"/>
                <a:gd name="T5" fmla="*/ 17 h 17"/>
                <a:gd name="T6" fmla="*/ 0 w 14"/>
                <a:gd name="T7" fmla="*/ 0 h 17"/>
              </a:gdLst>
              <a:ahLst/>
              <a:cxnLst>
                <a:cxn ang="0">
                  <a:pos x="T0" y="T1"/>
                </a:cxn>
                <a:cxn ang="0">
                  <a:pos x="T2" y="T3"/>
                </a:cxn>
                <a:cxn ang="0">
                  <a:pos x="T4" y="T5"/>
                </a:cxn>
                <a:cxn ang="0">
                  <a:pos x="T6" y="T7"/>
                </a:cxn>
              </a:cxnLst>
              <a:rect l="0" t="0" r="r" b="b"/>
              <a:pathLst>
                <a:path w="14" h="17">
                  <a:moveTo>
                    <a:pt x="0" y="0"/>
                  </a:moveTo>
                  <a:cubicBezTo>
                    <a:pt x="2" y="4"/>
                    <a:pt x="5" y="9"/>
                    <a:pt x="8" y="13"/>
                  </a:cubicBezTo>
                  <a:cubicBezTo>
                    <a:pt x="10" y="14"/>
                    <a:pt x="12" y="16"/>
                    <a:pt x="14" y="17"/>
                  </a:cubicBezTo>
                  <a:cubicBezTo>
                    <a:pt x="11" y="10"/>
                    <a:pt x="6" y="4"/>
                    <a:pt x="0" y="0"/>
                  </a:cubicBezTo>
                </a:path>
              </a:pathLst>
            </a:custGeom>
            <a:solidFill>
              <a:srgbClr val="B1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5" name="Freeform 99">
              <a:extLst>
                <a:ext uri="{FF2B5EF4-FFF2-40B4-BE49-F238E27FC236}">
                  <a16:creationId xmlns:a16="http://schemas.microsoft.com/office/drawing/2014/main" id="{D03E20B3-EF1F-479D-93FA-7AADBBF741B4}"/>
                </a:ext>
              </a:extLst>
            </p:cNvPr>
            <p:cNvSpPr>
              <a:spLocks noEditPoints="1"/>
            </p:cNvSpPr>
            <p:nvPr userDrawn="1"/>
          </p:nvSpPr>
          <p:spPr bwMode="auto">
            <a:xfrm>
              <a:off x="629" y="4022"/>
              <a:ext cx="45" cy="33"/>
            </a:xfrm>
            <a:custGeom>
              <a:avLst/>
              <a:gdLst>
                <a:gd name="T0" fmla="*/ 0 w 60"/>
                <a:gd name="T1" fmla="*/ 41 h 44"/>
                <a:gd name="T2" fmla="*/ 0 w 60"/>
                <a:gd name="T3" fmla="*/ 41 h 44"/>
                <a:gd name="T4" fmla="*/ 0 w 60"/>
                <a:gd name="T5" fmla="*/ 41 h 44"/>
                <a:gd name="T6" fmla="*/ 0 w 60"/>
                <a:gd name="T7" fmla="*/ 41 h 44"/>
                <a:gd name="T8" fmla="*/ 0 w 60"/>
                <a:gd name="T9" fmla="*/ 42 h 44"/>
                <a:gd name="T10" fmla="*/ 0 w 60"/>
                <a:gd name="T11" fmla="*/ 42 h 44"/>
                <a:gd name="T12" fmla="*/ 0 w 60"/>
                <a:gd name="T13" fmla="*/ 42 h 44"/>
                <a:gd name="T14" fmla="*/ 0 w 60"/>
                <a:gd name="T15" fmla="*/ 42 h 44"/>
                <a:gd name="T16" fmla="*/ 0 w 60"/>
                <a:gd name="T17" fmla="*/ 42 h 44"/>
                <a:gd name="T18" fmla="*/ 0 w 60"/>
                <a:gd name="T19" fmla="*/ 42 h 44"/>
                <a:gd name="T20" fmla="*/ 0 w 60"/>
                <a:gd name="T21" fmla="*/ 42 h 44"/>
                <a:gd name="T22" fmla="*/ 0 w 60"/>
                <a:gd name="T23" fmla="*/ 42 h 44"/>
                <a:gd name="T24" fmla="*/ 0 w 60"/>
                <a:gd name="T25" fmla="*/ 42 h 44"/>
                <a:gd name="T26" fmla="*/ 0 w 60"/>
                <a:gd name="T27" fmla="*/ 42 h 44"/>
                <a:gd name="T28" fmla="*/ 0 w 60"/>
                <a:gd name="T29" fmla="*/ 42 h 44"/>
                <a:gd name="T30" fmla="*/ 0 w 60"/>
                <a:gd name="T31" fmla="*/ 42 h 44"/>
                <a:gd name="T32" fmla="*/ 0 w 60"/>
                <a:gd name="T33" fmla="*/ 42 h 44"/>
                <a:gd name="T34" fmla="*/ 0 w 60"/>
                <a:gd name="T35" fmla="*/ 42 h 44"/>
                <a:gd name="T36" fmla="*/ 0 w 60"/>
                <a:gd name="T37" fmla="*/ 43 h 44"/>
                <a:gd name="T38" fmla="*/ 0 w 60"/>
                <a:gd name="T39" fmla="*/ 43 h 44"/>
                <a:gd name="T40" fmla="*/ 0 w 60"/>
                <a:gd name="T41" fmla="*/ 43 h 44"/>
                <a:gd name="T42" fmla="*/ 0 w 60"/>
                <a:gd name="T43" fmla="*/ 43 h 44"/>
                <a:gd name="T44" fmla="*/ 0 w 60"/>
                <a:gd name="T45" fmla="*/ 43 h 44"/>
                <a:gd name="T46" fmla="*/ 0 w 60"/>
                <a:gd name="T47" fmla="*/ 43 h 44"/>
                <a:gd name="T48" fmla="*/ 0 w 60"/>
                <a:gd name="T49" fmla="*/ 43 h 44"/>
                <a:gd name="T50" fmla="*/ 0 w 60"/>
                <a:gd name="T51" fmla="*/ 43 h 44"/>
                <a:gd name="T52" fmla="*/ 0 w 60"/>
                <a:gd name="T53" fmla="*/ 43 h 44"/>
                <a:gd name="T54" fmla="*/ 0 w 60"/>
                <a:gd name="T55" fmla="*/ 43 h 44"/>
                <a:gd name="T56" fmla="*/ 0 w 60"/>
                <a:gd name="T57" fmla="*/ 43 h 44"/>
                <a:gd name="T58" fmla="*/ 0 w 60"/>
                <a:gd name="T59" fmla="*/ 43 h 44"/>
                <a:gd name="T60" fmla="*/ 0 w 60"/>
                <a:gd name="T61" fmla="*/ 43 h 44"/>
                <a:gd name="T62" fmla="*/ 0 w 60"/>
                <a:gd name="T63" fmla="*/ 44 h 44"/>
                <a:gd name="T64" fmla="*/ 0 w 60"/>
                <a:gd name="T65" fmla="*/ 44 h 44"/>
                <a:gd name="T66" fmla="*/ 0 w 60"/>
                <a:gd name="T67" fmla="*/ 44 h 44"/>
                <a:gd name="T68" fmla="*/ 0 w 60"/>
                <a:gd name="T69" fmla="*/ 44 h 44"/>
                <a:gd name="T70" fmla="*/ 0 w 60"/>
                <a:gd name="T71" fmla="*/ 44 h 44"/>
                <a:gd name="T72" fmla="*/ 0 w 60"/>
                <a:gd name="T73" fmla="*/ 44 h 44"/>
                <a:gd name="T74" fmla="*/ 0 w 60"/>
                <a:gd name="T75" fmla="*/ 44 h 44"/>
                <a:gd name="T76" fmla="*/ 0 w 60"/>
                <a:gd name="T77" fmla="*/ 44 h 44"/>
                <a:gd name="T78" fmla="*/ 0 w 60"/>
                <a:gd name="T79" fmla="*/ 44 h 44"/>
                <a:gd name="T80" fmla="*/ 3 w 60"/>
                <a:gd name="T81" fmla="*/ 38 h 44"/>
                <a:gd name="T82" fmla="*/ 23 w 60"/>
                <a:gd name="T83" fmla="*/ 4 h 44"/>
                <a:gd name="T84" fmla="*/ 40 w 60"/>
                <a:gd name="T85" fmla="*/ 14 h 44"/>
                <a:gd name="T86" fmla="*/ 52 w 60"/>
                <a:gd name="T8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44">
                  <a:moveTo>
                    <a:pt x="3" y="38"/>
                  </a:moveTo>
                  <a:cubicBezTo>
                    <a:pt x="2" y="39"/>
                    <a:pt x="1" y="40"/>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1" y="42"/>
                    <a:pt x="2" y="40"/>
                    <a:pt x="3" y="38"/>
                  </a:cubicBezTo>
                  <a:moveTo>
                    <a:pt x="38" y="0"/>
                  </a:moveTo>
                  <a:cubicBezTo>
                    <a:pt x="33" y="0"/>
                    <a:pt x="27" y="2"/>
                    <a:pt x="23" y="4"/>
                  </a:cubicBezTo>
                  <a:cubicBezTo>
                    <a:pt x="19" y="12"/>
                    <a:pt x="15" y="20"/>
                    <a:pt x="10" y="27"/>
                  </a:cubicBezTo>
                  <a:cubicBezTo>
                    <a:pt x="18" y="19"/>
                    <a:pt x="28" y="14"/>
                    <a:pt x="40" y="14"/>
                  </a:cubicBezTo>
                  <a:cubicBezTo>
                    <a:pt x="47" y="14"/>
                    <a:pt x="54" y="16"/>
                    <a:pt x="60" y="19"/>
                  </a:cubicBezTo>
                  <a:cubicBezTo>
                    <a:pt x="57" y="15"/>
                    <a:pt x="54" y="10"/>
                    <a:pt x="52" y="6"/>
                  </a:cubicBezTo>
                  <a:cubicBezTo>
                    <a:pt x="47" y="3"/>
                    <a:pt x="43" y="1"/>
                    <a:pt x="38" y="0"/>
                  </a:cubicBezTo>
                </a:path>
              </a:pathLst>
            </a:custGeom>
            <a:solidFill>
              <a:srgbClr val="B0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6" name="Freeform 100">
              <a:extLst>
                <a:ext uri="{FF2B5EF4-FFF2-40B4-BE49-F238E27FC236}">
                  <a16:creationId xmlns:a16="http://schemas.microsoft.com/office/drawing/2014/main" id="{796FC4AA-AB2A-4C5C-82F2-F626A1C307AD}"/>
                </a:ext>
              </a:extLst>
            </p:cNvPr>
            <p:cNvSpPr>
              <a:spLocks/>
            </p:cNvSpPr>
            <p:nvPr userDrawn="1"/>
          </p:nvSpPr>
          <p:spPr bwMode="auto">
            <a:xfrm>
              <a:off x="629" y="4025"/>
              <a:ext cx="17" cy="28"/>
            </a:xfrm>
            <a:custGeom>
              <a:avLst/>
              <a:gdLst>
                <a:gd name="T0" fmla="*/ 23 w 23"/>
                <a:gd name="T1" fmla="*/ 0 h 37"/>
                <a:gd name="T2" fmla="*/ 0 w 23"/>
                <a:gd name="T3" fmla="*/ 35 h 37"/>
                <a:gd name="T4" fmla="*/ 0 w 23"/>
                <a:gd name="T5" fmla="*/ 35 h 37"/>
                <a:gd name="T6" fmla="*/ 0 w 23"/>
                <a:gd name="T7" fmla="*/ 35 h 37"/>
                <a:gd name="T8" fmla="*/ 0 w 23"/>
                <a:gd name="T9" fmla="*/ 35 h 37"/>
                <a:gd name="T10" fmla="*/ 0 w 23"/>
                <a:gd name="T11" fmla="*/ 35 h 37"/>
                <a:gd name="T12" fmla="*/ 0 w 23"/>
                <a:gd name="T13" fmla="*/ 35 h 37"/>
                <a:gd name="T14" fmla="*/ 0 w 23"/>
                <a:gd name="T15" fmla="*/ 35 h 37"/>
                <a:gd name="T16" fmla="*/ 0 w 23"/>
                <a:gd name="T17" fmla="*/ 35 h 37"/>
                <a:gd name="T18" fmla="*/ 0 w 23"/>
                <a:gd name="T19" fmla="*/ 36 h 37"/>
                <a:gd name="T20" fmla="*/ 0 w 23"/>
                <a:gd name="T21" fmla="*/ 36 h 37"/>
                <a:gd name="T22" fmla="*/ 0 w 23"/>
                <a:gd name="T23" fmla="*/ 36 h 37"/>
                <a:gd name="T24" fmla="*/ 0 w 23"/>
                <a:gd name="T25" fmla="*/ 36 h 37"/>
                <a:gd name="T26" fmla="*/ 0 w 23"/>
                <a:gd name="T27" fmla="*/ 36 h 37"/>
                <a:gd name="T28" fmla="*/ 0 w 23"/>
                <a:gd name="T29" fmla="*/ 36 h 37"/>
                <a:gd name="T30" fmla="*/ 0 w 23"/>
                <a:gd name="T31" fmla="*/ 36 h 37"/>
                <a:gd name="T32" fmla="*/ 0 w 23"/>
                <a:gd name="T33" fmla="*/ 36 h 37"/>
                <a:gd name="T34" fmla="*/ 0 w 23"/>
                <a:gd name="T35" fmla="*/ 36 h 37"/>
                <a:gd name="T36" fmla="*/ 0 w 23"/>
                <a:gd name="T37" fmla="*/ 36 h 37"/>
                <a:gd name="T38" fmla="*/ 0 w 23"/>
                <a:gd name="T39" fmla="*/ 36 h 37"/>
                <a:gd name="T40" fmla="*/ 0 w 23"/>
                <a:gd name="T41" fmla="*/ 36 h 37"/>
                <a:gd name="T42" fmla="*/ 0 w 23"/>
                <a:gd name="T43" fmla="*/ 36 h 37"/>
                <a:gd name="T44" fmla="*/ 0 w 23"/>
                <a:gd name="T45" fmla="*/ 36 h 37"/>
                <a:gd name="T46" fmla="*/ 0 w 23"/>
                <a:gd name="T47" fmla="*/ 36 h 37"/>
                <a:gd name="T48" fmla="*/ 0 w 23"/>
                <a:gd name="T49" fmla="*/ 36 h 37"/>
                <a:gd name="T50" fmla="*/ 0 w 23"/>
                <a:gd name="T51" fmla="*/ 36 h 37"/>
                <a:gd name="T52" fmla="*/ 0 w 23"/>
                <a:gd name="T53" fmla="*/ 36 h 37"/>
                <a:gd name="T54" fmla="*/ 0 w 23"/>
                <a:gd name="T55" fmla="*/ 36 h 37"/>
                <a:gd name="T56" fmla="*/ 0 w 23"/>
                <a:gd name="T57" fmla="*/ 36 h 37"/>
                <a:gd name="T58" fmla="*/ 0 w 23"/>
                <a:gd name="T59" fmla="*/ 36 h 37"/>
                <a:gd name="T60" fmla="*/ 0 w 23"/>
                <a:gd name="T61" fmla="*/ 36 h 37"/>
                <a:gd name="T62" fmla="*/ 0 w 23"/>
                <a:gd name="T63" fmla="*/ 37 h 37"/>
                <a:gd name="T64" fmla="*/ 0 w 23"/>
                <a:gd name="T65" fmla="*/ 37 h 37"/>
                <a:gd name="T66" fmla="*/ 0 w 23"/>
                <a:gd name="T67" fmla="*/ 37 h 37"/>
                <a:gd name="T68" fmla="*/ 0 w 23"/>
                <a:gd name="T69" fmla="*/ 37 h 37"/>
                <a:gd name="T70" fmla="*/ 0 w 23"/>
                <a:gd name="T71" fmla="*/ 37 h 37"/>
                <a:gd name="T72" fmla="*/ 0 w 23"/>
                <a:gd name="T73" fmla="*/ 37 h 37"/>
                <a:gd name="T74" fmla="*/ 0 w 23"/>
                <a:gd name="T75" fmla="*/ 37 h 37"/>
                <a:gd name="T76" fmla="*/ 0 w 23"/>
                <a:gd name="T77" fmla="*/ 37 h 37"/>
                <a:gd name="T78" fmla="*/ 0 w 23"/>
                <a:gd name="T79" fmla="*/ 37 h 37"/>
                <a:gd name="T80" fmla="*/ 0 w 23"/>
                <a:gd name="T81" fmla="*/ 37 h 37"/>
                <a:gd name="T82" fmla="*/ 0 w 23"/>
                <a:gd name="T83" fmla="*/ 37 h 37"/>
                <a:gd name="T84" fmla="*/ 0 w 23"/>
                <a:gd name="T85" fmla="*/ 37 h 37"/>
                <a:gd name="T86" fmla="*/ 0 w 23"/>
                <a:gd name="T87" fmla="*/ 37 h 37"/>
                <a:gd name="T88" fmla="*/ 0 w 23"/>
                <a:gd name="T89" fmla="*/ 37 h 37"/>
                <a:gd name="T90" fmla="*/ 0 w 23"/>
                <a:gd name="T91" fmla="*/ 37 h 37"/>
                <a:gd name="T92" fmla="*/ 0 w 23"/>
                <a:gd name="T93" fmla="*/ 37 h 37"/>
                <a:gd name="T94" fmla="*/ 0 w 23"/>
                <a:gd name="T95" fmla="*/ 37 h 37"/>
                <a:gd name="T96" fmla="*/ 0 w 23"/>
                <a:gd name="T97" fmla="*/ 37 h 37"/>
                <a:gd name="T98" fmla="*/ 0 w 23"/>
                <a:gd name="T99" fmla="*/ 37 h 37"/>
                <a:gd name="T100" fmla="*/ 0 w 23"/>
                <a:gd name="T101" fmla="*/ 37 h 37"/>
                <a:gd name="T102" fmla="*/ 0 w 23"/>
                <a:gd name="T103" fmla="*/ 37 h 37"/>
                <a:gd name="T104" fmla="*/ 0 w 23"/>
                <a:gd name="T105" fmla="*/ 37 h 37"/>
                <a:gd name="T106" fmla="*/ 0 w 23"/>
                <a:gd name="T107" fmla="*/ 37 h 37"/>
                <a:gd name="T108" fmla="*/ 0 w 23"/>
                <a:gd name="T109" fmla="*/ 37 h 37"/>
                <a:gd name="T110" fmla="*/ 3 w 23"/>
                <a:gd name="T111" fmla="*/ 34 h 37"/>
                <a:gd name="T112" fmla="*/ 10 w 23"/>
                <a:gd name="T113" fmla="*/ 23 h 37"/>
                <a:gd name="T114" fmla="*/ 23 w 23"/>
                <a:gd name="T11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 h="37">
                  <a:moveTo>
                    <a:pt x="23" y="0"/>
                  </a:moveTo>
                  <a:cubicBezTo>
                    <a:pt x="10" y="7"/>
                    <a:pt x="1" y="20"/>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1" y="36"/>
                    <a:pt x="2" y="35"/>
                    <a:pt x="3" y="34"/>
                  </a:cubicBezTo>
                  <a:cubicBezTo>
                    <a:pt x="5" y="30"/>
                    <a:pt x="7" y="26"/>
                    <a:pt x="10" y="23"/>
                  </a:cubicBezTo>
                  <a:cubicBezTo>
                    <a:pt x="15" y="16"/>
                    <a:pt x="19" y="8"/>
                    <a:pt x="23" y="0"/>
                  </a:cubicBezTo>
                </a:path>
              </a:pathLst>
            </a:custGeom>
            <a:solidFill>
              <a:srgbClr val="AF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7" name="Freeform 101">
              <a:extLst>
                <a:ext uri="{FF2B5EF4-FFF2-40B4-BE49-F238E27FC236}">
                  <a16:creationId xmlns:a16="http://schemas.microsoft.com/office/drawing/2014/main" id="{97FAAC0E-3BB9-4AF7-B1AA-0F71A2BA4D25}"/>
                </a:ext>
              </a:extLst>
            </p:cNvPr>
            <p:cNvSpPr>
              <a:spLocks/>
            </p:cNvSpPr>
            <p:nvPr userDrawn="1"/>
          </p:nvSpPr>
          <p:spPr bwMode="auto">
            <a:xfrm>
              <a:off x="689" y="4061"/>
              <a:ext cx="1" cy="4"/>
            </a:xfrm>
            <a:custGeom>
              <a:avLst/>
              <a:gdLst>
                <a:gd name="T0" fmla="*/ 1 w 1"/>
                <a:gd name="T1" fmla="*/ 0 h 5"/>
                <a:gd name="T2" fmla="*/ 0 w 1"/>
                <a:gd name="T3" fmla="*/ 3 h 5"/>
                <a:gd name="T4" fmla="*/ 1 w 1"/>
                <a:gd name="T5" fmla="*/ 5 h 5"/>
                <a:gd name="T6" fmla="*/ 1 w 1"/>
                <a:gd name="T7" fmla="*/ 3 h 5"/>
                <a:gd name="T8" fmla="*/ 1 w 1"/>
                <a:gd name="T9" fmla="*/ 0 h 5"/>
              </a:gdLst>
              <a:ahLst/>
              <a:cxnLst>
                <a:cxn ang="0">
                  <a:pos x="T0" y="T1"/>
                </a:cxn>
                <a:cxn ang="0">
                  <a:pos x="T2" y="T3"/>
                </a:cxn>
                <a:cxn ang="0">
                  <a:pos x="T4" y="T5"/>
                </a:cxn>
                <a:cxn ang="0">
                  <a:pos x="T6" y="T7"/>
                </a:cxn>
                <a:cxn ang="0">
                  <a:pos x="T8" y="T9"/>
                </a:cxn>
              </a:cxnLst>
              <a:rect l="0" t="0" r="r" b="b"/>
              <a:pathLst>
                <a:path w="1" h="5">
                  <a:moveTo>
                    <a:pt x="1" y="0"/>
                  </a:moveTo>
                  <a:cubicBezTo>
                    <a:pt x="1" y="1"/>
                    <a:pt x="1" y="2"/>
                    <a:pt x="0" y="3"/>
                  </a:cubicBezTo>
                  <a:cubicBezTo>
                    <a:pt x="1" y="3"/>
                    <a:pt x="1" y="4"/>
                    <a:pt x="1" y="5"/>
                  </a:cubicBezTo>
                  <a:cubicBezTo>
                    <a:pt x="1" y="4"/>
                    <a:pt x="1" y="4"/>
                    <a:pt x="1" y="3"/>
                  </a:cubicBezTo>
                  <a:cubicBezTo>
                    <a:pt x="1" y="2"/>
                    <a:pt x="1" y="1"/>
                    <a:pt x="1" y="0"/>
                  </a:cubicBezTo>
                </a:path>
              </a:pathLst>
            </a:custGeom>
            <a:solidFill>
              <a:srgbClr val="84B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8" name="Freeform 102">
              <a:extLst>
                <a:ext uri="{FF2B5EF4-FFF2-40B4-BE49-F238E27FC236}">
                  <a16:creationId xmlns:a16="http://schemas.microsoft.com/office/drawing/2014/main" id="{2C7A026A-D70B-4048-B3D3-076F76493D69}"/>
                </a:ext>
              </a:extLst>
            </p:cNvPr>
            <p:cNvSpPr>
              <a:spLocks/>
            </p:cNvSpPr>
            <p:nvPr userDrawn="1"/>
          </p:nvSpPr>
          <p:spPr bwMode="auto">
            <a:xfrm>
              <a:off x="631" y="4064"/>
              <a:ext cx="59" cy="31"/>
            </a:xfrm>
            <a:custGeom>
              <a:avLst/>
              <a:gdLst>
                <a:gd name="T0" fmla="*/ 77 w 78"/>
                <a:gd name="T1" fmla="*/ 0 h 42"/>
                <a:gd name="T2" fmla="*/ 38 w 78"/>
                <a:gd name="T3" fmla="*/ 27 h 42"/>
                <a:gd name="T4" fmla="*/ 29 w 78"/>
                <a:gd name="T5" fmla="*/ 26 h 42"/>
                <a:gd name="T6" fmla="*/ 25 w 78"/>
                <a:gd name="T7" fmla="*/ 26 h 42"/>
                <a:gd name="T8" fmla="*/ 0 w 78"/>
                <a:gd name="T9" fmla="*/ 17 h 42"/>
                <a:gd name="T10" fmla="*/ 37 w 78"/>
                <a:gd name="T11" fmla="*/ 42 h 42"/>
                <a:gd name="T12" fmla="*/ 78 w 78"/>
                <a:gd name="T13" fmla="*/ 2 h 42"/>
                <a:gd name="T14" fmla="*/ 77 w 7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42">
                  <a:moveTo>
                    <a:pt x="77" y="0"/>
                  </a:moveTo>
                  <a:cubicBezTo>
                    <a:pt x="72" y="16"/>
                    <a:pt x="56" y="27"/>
                    <a:pt x="38" y="27"/>
                  </a:cubicBezTo>
                  <a:cubicBezTo>
                    <a:pt x="35" y="27"/>
                    <a:pt x="32" y="27"/>
                    <a:pt x="29" y="26"/>
                  </a:cubicBezTo>
                  <a:cubicBezTo>
                    <a:pt x="27" y="26"/>
                    <a:pt x="26" y="26"/>
                    <a:pt x="25" y="26"/>
                  </a:cubicBezTo>
                  <a:cubicBezTo>
                    <a:pt x="15" y="26"/>
                    <a:pt x="7" y="23"/>
                    <a:pt x="0" y="17"/>
                  </a:cubicBezTo>
                  <a:cubicBezTo>
                    <a:pt x="6" y="32"/>
                    <a:pt x="20" y="42"/>
                    <a:pt x="37" y="42"/>
                  </a:cubicBezTo>
                  <a:cubicBezTo>
                    <a:pt x="59" y="42"/>
                    <a:pt x="77" y="24"/>
                    <a:pt x="78" y="2"/>
                  </a:cubicBezTo>
                  <a:cubicBezTo>
                    <a:pt x="78" y="1"/>
                    <a:pt x="78" y="0"/>
                    <a:pt x="77" y="0"/>
                  </a:cubicBezTo>
                </a:path>
              </a:pathLst>
            </a:custGeom>
            <a:solidFill>
              <a:srgbClr val="5BB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9" name="Freeform 103">
              <a:extLst>
                <a:ext uri="{FF2B5EF4-FFF2-40B4-BE49-F238E27FC236}">
                  <a16:creationId xmlns:a16="http://schemas.microsoft.com/office/drawing/2014/main" id="{9E6D9105-D46F-4D65-A68D-7EE3BBC57262}"/>
                </a:ext>
              </a:extLst>
            </p:cNvPr>
            <p:cNvSpPr>
              <a:spLocks/>
            </p:cNvSpPr>
            <p:nvPr userDrawn="1"/>
          </p:nvSpPr>
          <p:spPr bwMode="auto">
            <a:xfrm>
              <a:off x="678" y="4039"/>
              <a:ext cx="12" cy="25"/>
            </a:xfrm>
            <a:custGeom>
              <a:avLst/>
              <a:gdLst>
                <a:gd name="T0" fmla="*/ 0 w 15"/>
                <a:gd name="T1" fmla="*/ 0 h 32"/>
                <a:gd name="T2" fmla="*/ 3 w 15"/>
                <a:gd name="T3" fmla="*/ 12 h 32"/>
                <a:gd name="T4" fmla="*/ 3 w 15"/>
                <a:gd name="T5" fmla="*/ 12 h 32"/>
                <a:gd name="T6" fmla="*/ 3 w 15"/>
                <a:gd name="T7" fmla="*/ 12 h 32"/>
                <a:gd name="T8" fmla="*/ 3 w 15"/>
                <a:gd name="T9" fmla="*/ 12 h 32"/>
                <a:gd name="T10" fmla="*/ 3 w 15"/>
                <a:gd name="T11" fmla="*/ 12 h 32"/>
                <a:gd name="T12" fmla="*/ 14 w 15"/>
                <a:gd name="T13" fmla="*/ 32 h 32"/>
                <a:gd name="T14" fmla="*/ 15 w 15"/>
                <a:gd name="T15" fmla="*/ 29 h 32"/>
                <a:gd name="T16" fmla="*/ 0 w 15"/>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2">
                  <a:moveTo>
                    <a:pt x="0" y="0"/>
                  </a:moveTo>
                  <a:cubicBezTo>
                    <a:pt x="1" y="4"/>
                    <a:pt x="2" y="8"/>
                    <a:pt x="3" y="12"/>
                  </a:cubicBezTo>
                  <a:cubicBezTo>
                    <a:pt x="3" y="12"/>
                    <a:pt x="3" y="12"/>
                    <a:pt x="3" y="12"/>
                  </a:cubicBezTo>
                  <a:cubicBezTo>
                    <a:pt x="3" y="12"/>
                    <a:pt x="3" y="12"/>
                    <a:pt x="3" y="12"/>
                  </a:cubicBezTo>
                  <a:cubicBezTo>
                    <a:pt x="3" y="12"/>
                    <a:pt x="3" y="12"/>
                    <a:pt x="3" y="12"/>
                  </a:cubicBezTo>
                  <a:cubicBezTo>
                    <a:pt x="3" y="12"/>
                    <a:pt x="3" y="12"/>
                    <a:pt x="3" y="12"/>
                  </a:cubicBezTo>
                  <a:cubicBezTo>
                    <a:pt x="7" y="19"/>
                    <a:pt x="11" y="25"/>
                    <a:pt x="14" y="32"/>
                  </a:cubicBezTo>
                  <a:cubicBezTo>
                    <a:pt x="15" y="31"/>
                    <a:pt x="15" y="30"/>
                    <a:pt x="15" y="29"/>
                  </a:cubicBezTo>
                  <a:cubicBezTo>
                    <a:pt x="14" y="17"/>
                    <a:pt x="8" y="7"/>
                    <a:pt x="0" y="0"/>
                  </a:cubicBezTo>
                </a:path>
              </a:pathLst>
            </a:custGeom>
            <a:solidFill>
              <a:srgbClr val="87A6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0" name="Freeform 104">
              <a:extLst>
                <a:ext uri="{FF2B5EF4-FFF2-40B4-BE49-F238E27FC236}">
                  <a16:creationId xmlns:a16="http://schemas.microsoft.com/office/drawing/2014/main" id="{4446DC5F-D5D9-4B41-A535-B5575F7A0746}"/>
                </a:ext>
              </a:extLst>
            </p:cNvPr>
            <p:cNvSpPr>
              <a:spLocks/>
            </p:cNvSpPr>
            <p:nvPr userDrawn="1"/>
          </p:nvSpPr>
          <p:spPr bwMode="auto">
            <a:xfrm>
              <a:off x="653" y="4049"/>
              <a:ext cx="36" cy="35"/>
            </a:xfrm>
            <a:custGeom>
              <a:avLst/>
              <a:gdLst>
                <a:gd name="T0" fmla="*/ 37 w 48"/>
                <a:gd name="T1" fmla="*/ 0 h 47"/>
                <a:gd name="T2" fmla="*/ 37 w 48"/>
                <a:gd name="T3" fmla="*/ 0 h 47"/>
                <a:gd name="T4" fmla="*/ 37 w 48"/>
                <a:gd name="T5" fmla="*/ 1 h 47"/>
                <a:gd name="T6" fmla="*/ 37 w 48"/>
                <a:gd name="T7" fmla="*/ 1 h 47"/>
                <a:gd name="T8" fmla="*/ 37 w 48"/>
                <a:gd name="T9" fmla="*/ 1 h 47"/>
                <a:gd name="T10" fmla="*/ 37 w 48"/>
                <a:gd name="T11" fmla="*/ 1 h 47"/>
                <a:gd name="T12" fmla="*/ 37 w 48"/>
                <a:gd name="T13" fmla="*/ 1 h 47"/>
                <a:gd name="T14" fmla="*/ 37 w 48"/>
                <a:gd name="T15" fmla="*/ 1 h 47"/>
                <a:gd name="T16" fmla="*/ 37 w 48"/>
                <a:gd name="T17" fmla="*/ 1 h 47"/>
                <a:gd name="T18" fmla="*/ 37 w 48"/>
                <a:gd name="T19" fmla="*/ 2 h 47"/>
                <a:gd name="T20" fmla="*/ 37 w 48"/>
                <a:gd name="T21" fmla="*/ 2 h 47"/>
                <a:gd name="T22" fmla="*/ 37 w 48"/>
                <a:gd name="T23" fmla="*/ 2 h 47"/>
                <a:gd name="T24" fmla="*/ 37 w 48"/>
                <a:gd name="T25" fmla="*/ 2 h 47"/>
                <a:gd name="T26" fmla="*/ 37 w 48"/>
                <a:gd name="T27" fmla="*/ 2 h 47"/>
                <a:gd name="T28" fmla="*/ 37 w 48"/>
                <a:gd name="T29" fmla="*/ 2 h 47"/>
                <a:gd name="T30" fmla="*/ 37 w 48"/>
                <a:gd name="T31" fmla="*/ 2 h 47"/>
                <a:gd name="T32" fmla="*/ 37 w 48"/>
                <a:gd name="T33" fmla="*/ 2 h 47"/>
                <a:gd name="T34" fmla="*/ 37 w 48"/>
                <a:gd name="T35" fmla="*/ 3 h 47"/>
                <a:gd name="T36" fmla="*/ 37 w 48"/>
                <a:gd name="T37" fmla="*/ 3 h 47"/>
                <a:gd name="T38" fmla="*/ 37 w 48"/>
                <a:gd name="T39" fmla="*/ 3 h 47"/>
                <a:gd name="T40" fmla="*/ 37 w 48"/>
                <a:gd name="T41" fmla="*/ 3 h 47"/>
                <a:gd name="T42" fmla="*/ 37 w 48"/>
                <a:gd name="T43" fmla="*/ 3 h 47"/>
                <a:gd name="T44" fmla="*/ 37 w 48"/>
                <a:gd name="T45" fmla="*/ 3 h 47"/>
                <a:gd name="T46" fmla="*/ 37 w 48"/>
                <a:gd name="T47" fmla="*/ 3 h 47"/>
                <a:gd name="T48" fmla="*/ 37 w 48"/>
                <a:gd name="T49" fmla="*/ 4 h 47"/>
                <a:gd name="T50" fmla="*/ 37 w 48"/>
                <a:gd name="T51" fmla="*/ 4 h 47"/>
                <a:gd name="T52" fmla="*/ 37 w 48"/>
                <a:gd name="T53" fmla="*/ 4 h 47"/>
                <a:gd name="T54" fmla="*/ 37 w 48"/>
                <a:gd name="T55" fmla="*/ 4 h 47"/>
                <a:gd name="T56" fmla="*/ 37 w 48"/>
                <a:gd name="T57" fmla="*/ 4 h 47"/>
                <a:gd name="T58" fmla="*/ 37 w 48"/>
                <a:gd name="T59" fmla="*/ 4 h 47"/>
                <a:gd name="T60" fmla="*/ 37 w 48"/>
                <a:gd name="T61" fmla="*/ 4 h 47"/>
                <a:gd name="T62" fmla="*/ 37 w 48"/>
                <a:gd name="T63" fmla="*/ 4 h 47"/>
                <a:gd name="T64" fmla="*/ 37 w 48"/>
                <a:gd name="T65" fmla="*/ 5 h 47"/>
                <a:gd name="T66" fmla="*/ 37 w 48"/>
                <a:gd name="T67" fmla="*/ 5 h 47"/>
                <a:gd name="T68" fmla="*/ 37 w 48"/>
                <a:gd name="T69" fmla="*/ 5 h 47"/>
                <a:gd name="T70" fmla="*/ 37 w 48"/>
                <a:gd name="T71" fmla="*/ 5 h 47"/>
                <a:gd name="T72" fmla="*/ 37 w 48"/>
                <a:gd name="T73" fmla="*/ 5 h 47"/>
                <a:gd name="T74" fmla="*/ 37 w 48"/>
                <a:gd name="T75" fmla="*/ 5 h 47"/>
                <a:gd name="T76" fmla="*/ 37 w 48"/>
                <a:gd name="T77" fmla="*/ 5 h 47"/>
                <a:gd name="T78" fmla="*/ 37 w 48"/>
                <a:gd name="T79" fmla="*/ 5 h 47"/>
                <a:gd name="T80" fmla="*/ 37 w 48"/>
                <a:gd name="T81" fmla="*/ 6 h 47"/>
                <a:gd name="T82" fmla="*/ 37 w 48"/>
                <a:gd name="T83" fmla="*/ 6 h 47"/>
                <a:gd name="T84" fmla="*/ 37 w 48"/>
                <a:gd name="T85" fmla="*/ 6 h 47"/>
                <a:gd name="T86" fmla="*/ 37 w 48"/>
                <a:gd name="T87" fmla="*/ 6 h 47"/>
                <a:gd name="T88" fmla="*/ 37 w 48"/>
                <a:gd name="T89" fmla="*/ 6 h 47"/>
                <a:gd name="T90" fmla="*/ 37 w 48"/>
                <a:gd name="T91" fmla="*/ 6 h 47"/>
                <a:gd name="T92" fmla="*/ 37 w 48"/>
                <a:gd name="T93" fmla="*/ 6 h 47"/>
                <a:gd name="T94" fmla="*/ 37 w 48"/>
                <a:gd name="T95" fmla="*/ 7 h 47"/>
                <a:gd name="T96" fmla="*/ 37 w 48"/>
                <a:gd name="T97" fmla="*/ 7 h 47"/>
                <a:gd name="T98" fmla="*/ 37 w 48"/>
                <a:gd name="T99" fmla="*/ 7 h 47"/>
                <a:gd name="T100" fmla="*/ 37 w 48"/>
                <a:gd name="T101" fmla="*/ 7 h 47"/>
                <a:gd name="T102" fmla="*/ 37 w 48"/>
                <a:gd name="T103" fmla="*/ 7 h 47"/>
                <a:gd name="T104" fmla="*/ 48 w 48"/>
                <a:gd name="T10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7">
                  <a:moveTo>
                    <a:pt x="37" y="0"/>
                  </a:move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6" y="28"/>
                    <a:pt x="20" y="44"/>
                    <a:pt x="0" y="46"/>
                  </a:cubicBezTo>
                  <a:cubicBezTo>
                    <a:pt x="3" y="47"/>
                    <a:pt x="6" y="47"/>
                    <a:pt x="9" y="47"/>
                  </a:cubicBezTo>
                  <a:cubicBezTo>
                    <a:pt x="27" y="47"/>
                    <a:pt x="43" y="36"/>
                    <a:pt x="48" y="20"/>
                  </a:cubicBezTo>
                  <a:cubicBezTo>
                    <a:pt x="45" y="13"/>
                    <a:pt x="41" y="7"/>
                    <a:pt x="37" y="0"/>
                  </a:cubicBezTo>
                </a:path>
              </a:pathLst>
            </a:custGeom>
            <a:solidFill>
              <a:srgbClr val="82A5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1" name="Freeform 105">
              <a:extLst>
                <a:ext uri="{FF2B5EF4-FFF2-40B4-BE49-F238E27FC236}">
                  <a16:creationId xmlns:a16="http://schemas.microsoft.com/office/drawing/2014/main" id="{FCB5B87B-EC89-49D0-A4EC-DC5D6FB1107C}"/>
                </a:ext>
              </a:extLst>
            </p:cNvPr>
            <p:cNvSpPr>
              <a:spLocks/>
            </p:cNvSpPr>
            <p:nvPr userDrawn="1"/>
          </p:nvSpPr>
          <p:spPr bwMode="auto">
            <a:xfrm>
              <a:off x="628" y="4055"/>
              <a:ext cx="25" cy="28"/>
            </a:xfrm>
            <a:custGeom>
              <a:avLst/>
              <a:gdLst>
                <a:gd name="T0" fmla="*/ 1 w 33"/>
                <a:gd name="T1" fmla="*/ 0 h 37"/>
                <a:gd name="T2" fmla="*/ 0 w 33"/>
                <a:gd name="T3" fmla="*/ 11 h 37"/>
                <a:gd name="T4" fmla="*/ 4 w 33"/>
                <a:gd name="T5" fmla="*/ 28 h 37"/>
                <a:gd name="T6" fmla="*/ 29 w 33"/>
                <a:gd name="T7" fmla="*/ 37 h 37"/>
                <a:gd name="T8" fmla="*/ 33 w 33"/>
                <a:gd name="T9" fmla="*/ 37 h 37"/>
                <a:gd name="T10" fmla="*/ 9 w 33"/>
                <a:gd name="T11" fmla="*/ 21 h 37"/>
                <a:gd name="T12" fmla="*/ 9 w 33"/>
                <a:gd name="T13" fmla="*/ 21 h 37"/>
                <a:gd name="T14" fmla="*/ 9 w 33"/>
                <a:gd name="T15" fmla="*/ 21 h 37"/>
                <a:gd name="T16" fmla="*/ 9 w 33"/>
                <a:gd name="T17" fmla="*/ 21 h 37"/>
                <a:gd name="T18" fmla="*/ 9 w 33"/>
                <a:gd name="T19" fmla="*/ 21 h 37"/>
                <a:gd name="T20" fmla="*/ 9 w 33"/>
                <a:gd name="T21" fmla="*/ 21 h 37"/>
                <a:gd name="T22" fmla="*/ 9 w 33"/>
                <a:gd name="T23" fmla="*/ 21 h 37"/>
                <a:gd name="T24" fmla="*/ 9 w 33"/>
                <a:gd name="T25" fmla="*/ 21 h 37"/>
                <a:gd name="T26" fmla="*/ 9 w 33"/>
                <a:gd name="T27" fmla="*/ 20 h 37"/>
                <a:gd name="T28" fmla="*/ 9 w 33"/>
                <a:gd name="T29" fmla="*/ 20 h 37"/>
                <a:gd name="T30" fmla="*/ 9 w 33"/>
                <a:gd name="T31" fmla="*/ 20 h 37"/>
                <a:gd name="T32" fmla="*/ 9 w 33"/>
                <a:gd name="T33" fmla="*/ 20 h 37"/>
                <a:gd name="T34" fmla="*/ 9 w 33"/>
                <a:gd name="T35" fmla="*/ 20 h 37"/>
                <a:gd name="T36" fmla="*/ 9 w 33"/>
                <a:gd name="T37" fmla="*/ 20 h 37"/>
                <a:gd name="T38" fmla="*/ 9 w 33"/>
                <a:gd name="T39" fmla="*/ 20 h 37"/>
                <a:gd name="T40" fmla="*/ 9 w 33"/>
                <a:gd name="T41" fmla="*/ 20 h 37"/>
                <a:gd name="T42" fmla="*/ 9 w 33"/>
                <a:gd name="T43" fmla="*/ 20 h 37"/>
                <a:gd name="T44" fmla="*/ 9 w 33"/>
                <a:gd name="T45" fmla="*/ 20 h 37"/>
                <a:gd name="T46" fmla="*/ 9 w 33"/>
                <a:gd name="T47" fmla="*/ 20 h 37"/>
                <a:gd name="T48" fmla="*/ 8 w 33"/>
                <a:gd name="T49" fmla="*/ 20 h 37"/>
                <a:gd name="T50" fmla="*/ 8 w 33"/>
                <a:gd name="T51" fmla="*/ 20 h 37"/>
                <a:gd name="T52" fmla="*/ 1 w 33"/>
                <a:gd name="T53" fmla="*/ 1 h 37"/>
                <a:gd name="T54" fmla="*/ 1 w 33"/>
                <a:gd name="T55" fmla="*/ 1 h 37"/>
                <a:gd name="T56" fmla="*/ 1 w 33"/>
                <a:gd name="T57" fmla="*/ 1 h 37"/>
                <a:gd name="T58" fmla="*/ 1 w 33"/>
                <a:gd name="T59" fmla="*/ 1 h 37"/>
                <a:gd name="T60" fmla="*/ 1 w 33"/>
                <a:gd name="T61" fmla="*/ 1 h 37"/>
                <a:gd name="T62" fmla="*/ 1 w 33"/>
                <a:gd name="T63" fmla="*/ 1 h 37"/>
                <a:gd name="T64" fmla="*/ 1 w 33"/>
                <a:gd name="T65" fmla="*/ 1 h 37"/>
                <a:gd name="T66" fmla="*/ 1 w 33"/>
                <a:gd name="T67" fmla="*/ 1 h 37"/>
                <a:gd name="T68" fmla="*/ 1 w 33"/>
                <a:gd name="T69" fmla="*/ 0 h 37"/>
                <a:gd name="T70" fmla="*/ 1 w 33"/>
                <a:gd name="T71" fmla="*/ 0 h 37"/>
                <a:gd name="T72" fmla="*/ 1 w 33"/>
                <a:gd name="T73" fmla="*/ 0 h 37"/>
                <a:gd name="T74" fmla="*/ 1 w 33"/>
                <a:gd name="T75" fmla="*/ 0 h 37"/>
                <a:gd name="T76" fmla="*/ 1 w 33"/>
                <a:gd name="T7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37">
                  <a:moveTo>
                    <a:pt x="1" y="0"/>
                  </a:moveTo>
                  <a:cubicBezTo>
                    <a:pt x="0" y="4"/>
                    <a:pt x="0" y="7"/>
                    <a:pt x="0" y="11"/>
                  </a:cubicBezTo>
                  <a:cubicBezTo>
                    <a:pt x="0" y="17"/>
                    <a:pt x="1" y="23"/>
                    <a:pt x="4" y="28"/>
                  </a:cubicBezTo>
                  <a:cubicBezTo>
                    <a:pt x="11" y="34"/>
                    <a:pt x="19" y="37"/>
                    <a:pt x="29" y="37"/>
                  </a:cubicBezTo>
                  <a:cubicBezTo>
                    <a:pt x="30" y="37"/>
                    <a:pt x="31" y="37"/>
                    <a:pt x="33" y="37"/>
                  </a:cubicBezTo>
                  <a:cubicBezTo>
                    <a:pt x="23" y="35"/>
                    <a:pt x="14" y="29"/>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8" y="20"/>
                    <a:pt x="8" y="20"/>
                    <a:pt x="8" y="20"/>
                  </a:cubicBezTo>
                  <a:cubicBezTo>
                    <a:pt x="8" y="20"/>
                    <a:pt x="8" y="20"/>
                    <a:pt x="8" y="20"/>
                  </a:cubicBezTo>
                  <a:cubicBezTo>
                    <a:pt x="5" y="15"/>
                    <a:pt x="2" y="8"/>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83B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2" name="Freeform 106">
              <a:extLst>
                <a:ext uri="{FF2B5EF4-FFF2-40B4-BE49-F238E27FC236}">
                  <a16:creationId xmlns:a16="http://schemas.microsoft.com/office/drawing/2014/main" id="{A50917C6-94D6-4C80-88F3-23CA33F5DF0D}"/>
                </a:ext>
              </a:extLst>
            </p:cNvPr>
            <p:cNvSpPr>
              <a:spLocks noEditPoints="1"/>
            </p:cNvSpPr>
            <p:nvPr userDrawn="1"/>
          </p:nvSpPr>
          <p:spPr bwMode="auto">
            <a:xfrm>
              <a:off x="678" y="4039"/>
              <a:ext cx="3" cy="10"/>
            </a:xfrm>
            <a:custGeom>
              <a:avLst/>
              <a:gdLst>
                <a:gd name="T0" fmla="*/ 3 w 3"/>
                <a:gd name="T1" fmla="*/ 12 h 12"/>
                <a:gd name="T2" fmla="*/ 3 w 3"/>
                <a:gd name="T3" fmla="*/ 12 h 12"/>
                <a:gd name="T4" fmla="*/ 3 w 3"/>
                <a:gd name="T5" fmla="*/ 12 h 12"/>
                <a:gd name="T6" fmla="*/ 3 w 3"/>
                <a:gd name="T7" fmla="*/ 12 h 12"/>
                <a:gd name="T8" fmla="*/ 3 w 3"/>
                <a:gd name="T9" fmla="*/ 12 h 12"/>
                <a:gd name="T10" fmla="*/ 3 w 3"/>
                <a:gd name="T11" fmla="*/ 12 h 12"/>
                <a:gd name="T12" fmla="*/ 3 w 3"/>
                <a:gd name="T13" fmla="*/ 12 h 12"/>
                <a:gd name="T14" fmla="*/ 0 w 3"/>
                <a:gd name="T15" fmla="*/ 0 h 12"/>
                <a:gd name="T16" fmla="*/ 3 w 3"/>
                <a:gd name="T17" fmla="*/ 12 h 12"/>
                <a:gd name="T18" fmla="*/ 0 w 3"/>
                <a:gd name="T19" fmla="*/ 0 h 12"/>
                <a:gd name="T20" fmla="*/ 0 w 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2">
                  <a:moveTo>
                    <a:pt x="3" y="12"/>
                  </a:moveTo>
                  <a:cubicBezTo>
                    <a:pt x="3" y="12"/>
                    <a:pt x="3" y="12"/>
                    <a:pt x="3" y="12"/>
                  </a:cubicBezTo>
                  <a:cubicBezTo>
                    <a:pt x="3" y="12"/>
                    <a:pt x="3" y="12"/>
                    <a:pt x="3" y="12"/>
                  </a:cubicBezTo>
                  <a:cubicBezTo>
                    <a:pt x="3" y="12"/>
                    <a:pt x="3" y="12"/>
                    <a:pt x="3" y="12"/>
                  </a:cubicBezTo>
                  <a:moveTo>
                    <a:pt x="3" y="12"/>
                  </a:moveTo>
                  <a:cubicBezTo>
                    <a:pt x="3" y="12"/>
                    <a:pt x="3" y="12"/>
                    <a:pt x="3" y="12"/>
                  </a:cubicBezTo>
                  <a:cubicBezTo>
                    <a:pt x="3" y="12"/>
                    <a:pt x="3" y="12"/>
                    <a:pt x="3" y="12"/>
                  </a:cubicBezTo>
                  <a:moveTo>
                    <a:pt x="0" y="0"/>
                  </a:moveTo>
                  <a:cubicBezTo>
                    <a:pt x="1" y="4"/>
                    <a:pt x="2" y="8"/>
                    <a:pt x="3" y="12"/>
                  </a:cubicBezTo>
                  <a:cubicBezTo>
                    <a:pt x="2" y="8"/>
                    <a:pt x="1" y="4"/>
                    <a:pt x="0" y="0"/>
                  </a:cubicBezTo>
                  <a:cubicBezTo>
                    <a:pt x="0" y="0"/>
                    <a:pt x="0" y="0"/>
                    <a:pt x="0" y="0"/>
                  </a:cubicBezTo>
                </a:path>
              </a:pathLst>
            </a:custGeom>
            <a:solidFill>
              <a:srgbClr val="86B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3" name="Freeform 107">
              <a:extLst>
                <a:ext uri="{FF2B5EF4-FFF2-40B4-BE49-F238E27FC236}">
                  <a16:creationId xmlns:a16="http://schemas.microsoft.com/office/drawing/2014/main" id="{12B5F77B-CB99-4AF7-8A1D-D7CE51B9F370}"/>
                </a:ext>
              </a:extLst>
            </p:cNvPr>
            <p:cNvSpPr>
              <a:spLocks noEditPoints="1"/>
            </p:cNvSpPr>
            <p:nvPr userDrawn="1"/>
          </p:nvSpPr>
          <p:spPr bwMode="auto">
            <a:xfrm>
              <a:off x="629" y="4049"/>
              <a:ext cx="52" cy="34"/>
            </a:xfrm>
            <a:custGeom>
              <a:avLst/>
              <a:gdLst>
                <a:gd name="T0" fmla="*/ 8 w 69"/>
                <a:gd name="T1" fmla="*/ 30 h 46"/>
                <a:gd name="T2" fmla="*/ 8 w 69"/>
                <a:gd name="T3" fmla="*/ 29 h 46"/>
                <a:gd name="T4" fmla="*/ 8 w 69"/>
                <a:gd name="T5" fmla="*/ 29 h 46"/>
                <a:gd name="T6" fmla="*/ 8 w 69"/>
                <a:gd name="T7" fmla="*/ 29 h 46"/>
                <a:gd name="T8" fmla="*/ 7 w 69"/>
                <a:gd name="T9" fmla="*/ 29 h 46"/>
                <a:gd name="T10" fmla="*/ 0 w 69"/>
                <a:gd name="T11" fmla="*/ 10 h 46"/>
                <a:gd name="T12" fmla="*/ 0 w 69"/>
                <a:gd name="T13" fmla="*/ 10 h 46"/>
                <a:gd name="T14" fmla="*/ 0 w 69"/>
                <a:gd name="T15" fmla="*/ 9 h 46"/>
                <a:gd name="T16" fmla="*/ 69 w 69"/>
                <a:gd name="T17" fmla="*/ 7 h 46"/>
                <a:gd name="T18" fmla="*/ 69 w 69"/>
                <a:gd name="T19" fmla="*/ 7 h 46"/>
                <a:gd name="T20" fmla="*/ 69 w 69"/>
                <a:gd name="T21" fmla="*/ 7 h 46"/>
                <a:gd name="T22" fmla="*/ 69 w 69"/>
                <a:gd name="T23" fmla="*/ 7 h 46"/>
                <a:gd name="T24" fmla="*/ 69 w 69"/>
                <a:gd name="T25" fmla="*/ 6 h 46"/>
                <a:gd name="T26" fmla="*/ 69 w 69"/>
                <a:gd name="T27" fmla="*/ 6 h 46"/>
                <a:gd name="T28" fmla="*/ 69 w 69"/>
                <a:gd name="T29" fmla="*/ 6 h 46"/>
                <a:gd name="T30" fmla="*/ 69 w 69"/>
                <a:gd name="T31" fmla="*/ 6 h 46"/>
                <a:gd name="T32" fmla="*/ 69 w 69"/>
                <a:gd name="T33" fmla="*/ 6 h 46"/>
                <a:gd name="T34" fmla="*/ 69 w 69"/>
                <a:gd name="T35" fmla="*/ 6 h 46"/>
                <a:gd name="T36" fmla="*/ 69 w 69"/>
                <a:gd name="T37" fmla="*/ 6 h 46"/>
                <a:gd name="T38" fmla="*/ 69 w 69"/>
                <a:gd name="T39" fmla="*/ 6 h 46"/>
                <a:gd name="T40" fmla="*/ 69 w 69"/>
                <a:gd name="T41" fmla="*/ 5 h 46"/>
                <a:gd name="T42" fmla="*/ 69 w 69"/>
                <a:gd name="T43" fmla="*/ 5 h 46"/>
                <a:gd name="T44" fmla="*/ 69 w 69"/>
                <a:gd name="T45" fmla="*/ 5 h 46"/>
                <a:gd name="T46" fmla="*/ 69 w 69"/>
                <a:gd name="T47" fmla="*/ 5 h 46"/>
                <a:gd name="T48" fmla="*/ 69 w 69"/>
                <a:gd name="T49" fmla="*/ 5 h 46"/>
                <a:gd name="T50" fmla="*/ 69 w 69"/>
                <a:gd name="T51" fmla="*/ 5 h 46"/>
                <a:gd name="T52" fmla="*/ 69 w 69"/>
                <a:gd name="T53" fmla="*/ 5 h 46"/>
                <a:gd name="T54" fmla="*/ 69 w 69"/>
                <a:gd name="T55" fmla="*/ 4 h 46"/>
                <a:gd name="T56" fmla="*/ 69 w 69"/>
                <a:gd name="T57" fmla="*/ 4 h 46"/>
                <a:gd name="T58" fmla="*/ 69 w 69"/>
                <a:gd name="T59" fmla="*/ 4 h 46"/>
                <a:gd name="T60" fmla="*/ 69 w 69"/>
                <a:gd name="T61" fmla="*/ 4 h 46"/>
                <a:gd name="T62" fmla="*/ 69 w 69"/>
                <a:gd name="T63" fmla="*/ 4 h 46"/>
                <a:gd name="T64" fmla="*/ 69 w 69"/>
                <a:gd name="T65" fmla="*/ 4 h 46"/>
                <a:gd name="T66" fmla="*/ 69 w 69"/>
                <a:gd name="T67" fmla="*/ 4 h 46"/>
                <a:gd name="T68" fmla="*/ 69 w 69"/>
                <a:gd name="T69" fmla="*/ 3 h 46"/>
                <a:gd name="T70" fmla="*/ 69 w 69"/>
                <a:gd name="T71" fmla="*/ 3 h 46"/>
                <a:gd name="T72" fmla="*/ 69 w 69"/>
                <a:gd name="T73" fmla="*/ 3 h 46"/>
                <a:gd name="T74" fmla="*/ 69 w 69"/>
                <a:gd name="T75" fmla="*/ 3 h 46"/>
                <a:gd name="T76" fmla="*/ 69 w 69"/>
                <a:gd name="T77" fmla="*/ 3 h 46"/>
                <a:gd name="T78" fmla="*/ 69 w 69"/>
                <a:gd name="T79" fmla="*/ 3 h 46"/>
                <a:gd name="T80" fmla="*/ 69 w 69"/>
                <a:gd name="T81" fmla="*/ 3 h 46"/>
                <a:gd name="T82" fmla="*/ 69 w 69"/>
                <a:gd name="T83" fmla="*/ 3 h 46"/>
                <a:gd name="T84" fmla="*/ 69 w 69"/>
                <a:gd name="T85" fmla="*/ 2 h 46"/>
                <a:gd name="T86" fmla="*/ 69 w 69"/>
                <a:gd name="T87" fmla="*/ 2 h 46"/>
                <a:gd name="T88" fmla="*/ 69 w 69"/>
                <a:gd name="T89" fmla="*/ 2 h 46"/>
                <a:gd name="T90" fmla="*/ 69 w 69"/>
                <a:gd name="T91" fmla="*/ 2 h 46"/>
                <a:gd name="T92" fmla="*/ 69 w 69"/>
                <a:gd name="T93" fmla="*/ 2 h 46"/>
                <a:gd name="T94" fmla="*/ 69 w 69"/>
                <a:gd name="T95" fmla="*/ 2 h 46"/>
                <a:gd name="T96" fmla="*/ 69 w 69"/>
                <a:gd name="T97" fmla="*/ 2 h 46"/>
                <a:gd name="T98" fmla="*/ 69 w 69"/>
                <a:gd name="T99" fmla="*/ 2 h 46"/>
                <a:gd name="T100" fmla="*/ 69 w 69"/>
                <a:gd name="T101" fmla="*/ 1 h 46"/>
                <a:gd name="T102" fmla="*/ 69 w 69"/>
                <a:gd name="T103" fmla="*/ 1 h 46"/>
                <a:gd name="T104" fmla="*/ 69 w 69"/>
                <a:gd name="T105" fmla="*/ 1 h 46"/>
                <a:gd name="T106" fmla="*/ 69 w 69"/>
                <a:gd name="T107" fmla="*/ 1 h 46"/>
                <a:gd name="T108" fmla="*/ 69 w 69"/>
                <a:gd name="T109" fmla="*/ 1 h 46"/>
                <a:gd name="T110" fmla="*/ 69 w 69"/>
                <a:gd name="T111" fmla="*/ 1 h 46"/>
                <a:gd name="T112" fmla="*/ 69 w 69"/>
                <a:gd name="T113" fmla="*/ 1 h 46"/>
                <a:gd name="T114" fmla="*/ 69 w 69"/>
                <a:gd name="T115" fmla="*/ 0 h 46"/>
                <a:gd name="T116" fmla="*/ 69 w 69"/>
                <a:gd name="T117" fmla="*/ 0 h 46"/>
                <a:gd name="T118" fmla="*/ 69 w 69"/>
                <a:gd name="T1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 h="46">
                  <a:moveTo>
                    <a:pt x="8" y="30"/>
                  </a:moveTo>
                  <a:cubicBezTo>
                    <a:pt x="8" y="30"/>
                    <a:pt x="8" y="30"/>
                    <a:pt x="8" y="30"/>
                  </a:cubicBezTo>
                  <a:cubicBezTo>
                    <a:pt x="8" y="30"/>
                    <a:pt x="8" y="30"/>
                    <a:pt x="8" y="30"/>
                  </a:cubicBezTo>
                  <a:moveTo>
                    <a:pt x="8" y="30"/>
                  </a:moveTo>
                  <a:cubicBezTo>
                    <a:pt x="8" y="30"/>
                    <a:pt x="8" y="30"/>
                    <a:pt x="8" y="30"/>
                  </a:cubicBezTo>
                  <a:cubicBezTo>
                    <a:pt x="8" y="30"/>
                    <a:pt x="8" y="30"/>
                    <a:pt x="8" y="30"/>
                  </a:cubicBezTo>
                  <a:moveTo>
                    <a:pt x="8" y="30"/>
                  </a:moveTo>
                  <a:cubicBezTo>
                    <a:pt x="8" y="30"/>
                    <a:pt x="8" y="30"/>
                    <a:pt x="8" y="30"/>
                  </a:cubicBezTo>
                  <a:cubicBezTo>
                    <a:pt x="8" y="30"/>
                    <a:pt x="8" y="30"/>
                    <a:pt x="8" y="30"/>
                  </a:cubicBezTo>
                  <a:moveTo>
                    <a:pt x="8" y="29"/>
                  </a:moveTo>
                  <a:cubicBezTo>
                    <a:pt x="8" y="29"/>
                    <a:pt x="8" y="30"/>
                    <a:pt x="8" y="30"/>
                  </a:cubicBezTo>
                  <a:cubicBezTo>
                    <a:pt x="8" y="30"/>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7" y="29"/>
                  </a:moveTo>
                  <a:cubicBezTo>
                    <a:pt x="7" y="29"/>
                    <a:pt x="7" y="29"/>
                    <a:pt x="7" y="29"/>
                  </a:cubicBezTo>
                  <a:cubicBezTo>
                    <a:pt x="7" y="29"/>
                    <a:pt x="7" y="29"/>
                    <a:pt x="7" y="29"/>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69" y="7"/>
                  </a:moveTo>
                  <a:cubicBezTo>
                    <a:pt x="68" y="28"/>
                    <a:pt x="52" y="44"/>
                    <a:pt x="32" y="46"/>
                  </a:cubicBezTo>
                  <a:cubicBezTo>
                    <a:pt x="22" y="44"/>
                    <a:pt x="13" y="38"/>
                    <a:pt x="8" y="30"/>
                  </a:cubicBezTo>
                  <a:cubicBezTo>
                    <a:pt x="13" y="38"/>
                    <a:pt x="22" y="44"/>
                    <a:pt x="32" y="46"/>
                  </a:cubicBezTo>
                  <a:cubicBezTo>
                    <a:pt x="52" y="44"/>
                    <a:pt x="68" y="28"/>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7"/>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5"/>
                  </a:moveTo>
                  <a:cubicBezTo>
                    <a:pt x="69" y="5"/>
                    <a:pt x="69" y="5"/>
                    <a:pt x="69" y="6"/>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3"/>
                    <a:pt x="69" y="4"/>
                    <a:pt x="69" y="4"/>
                  </a:cubicBezTo>
                  <a:cubicBezTo>
                    <a:pt x="69" y="4"/>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3"/>
                    <a:pt x="69" y="3"/>
                    <a:pt x="69" y="3"/>
                  </a:cubicBezTo>
                  <a:cubicBezTo>
                    <a:pt x="69" y="3"/>
                    <a:pt x="69" y="3"/>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1"/>
                    <a:pt x="69" y="1"/>
                  </a:cubicBezTo>
                  <a:cubicBezTo>
                    <a:pt x="69" y="1"/>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cubicBezTo>
                    <a:pt x="69" y="0"/>
                    <a:pt x="69" y="0"/>
                    <a:pt x="69" y="0"/>
                  </a:cubicBezTo>
                </a:path>
              </a:pathLst>
            </a:custGeom>
            <a:solidFill>
              <a:srgbClr val="87B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4" name="Freeform 108">
              <a:extLst>
                <a:ext uri="{FF2B5EF4-FFF2-40B4-BE49-F238E27FC236}">
                  <a16:creationId xmlns:a16="http://schemas.microsoft.com/office/drawing/2014/main" id="{10D1E848-8C17-42CB-A10E-18576C735A9B}"/>
                </a:ext>
              </a:extLst>
            </p:cNvPr>
            <p:cNvSpPr>
              <a:spLocks noEditPoints="1"/>
            </p:cNvSpPr>
            <p:nvPr userDrawn="1"/>
          </p:nvSpPr>
          <p:spPr bwMode="auto">
            <a:xfrm>
              <a:off x="681" y="404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9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5" name="Freeform 109">
              <a:extLst>
                <a:ext uri="{FF2B5EF4-FFF2-40B4-BE49-F238E27FC236}">
                  <a16:creationId xmlns:a16="http://schemas.microsoft.com/office/drawing/2014/main" id="{92332972-459E-4468-AFDD-F82E9232C05C}"/>
                </a:ext>
              </a:extLst>
            </p:cNvPr>
            <p:cNvSpPr>
              <a:spLocks noEditPoints="1"/>
            </p:cNvSpPr>
            <p:nvPr userDrawn="1"/>
          </p:nvSpPr>
          <p:spPr bwMode="auto">
            <a:xfrm>
              <a:off x="681" y="4049"/>
              <a:ext cx="0" cy="5"/>
            </a:xfrm>
            <a:custGeom>
              <a:avLst/>
              <a:gdLst>
                <a:gd name="T0" fmla="*/ 7 h 7"/>
                <a:gd name="T1" fmla="*/ 7 h 7"/>
                <a:gd name="T2" fmla="*/ 7 h 7"/>
                <a:gd name="T3" fmla="*/ 7 h 7"/>
                <a:gd name="T4" fmla="*/ 7 h 7"/>
                <a:gd name="T5" fmla="*/ 6 h 7"/>
                <a:gd name="T6" fmla="*/ 6 h 7"/>
                <a:gd name="T7" fmla="*/ 6 h 7"/>
                <a:gd name="T8" fmla="*/ 6 h 7"/>
                <a:gd name="T9" fmla="*/ 6 h 7"/>
                <a:gd name="T10" fmla="*/ 6 h 7"/>
                <a:gd name="T11" fmla="*/ 6 h 7"/>
                <a:gd name="T12" fmla="*/ 6 h 7"/>
                <a:gd name="T13" fmla="*/ 6 h 7"/>
                <a:gd name="T14" fmla="*/ 5 h 7"/>
                <a:gd name="T15" fmla="*/ 5 h 7"/>
                <a:gd name="T16" fmla="*/ 5 h 7"/>
                <a:gd name="T17" fmla="*/ 5 h 7"/>
                <a:gd name="T18" fmla="*/ 5 h 7"/>
                <a:gd name="T19" fmla="*/ 5 h 7"/>
                <a:gd name="T20" fmla="*/ 5 h 7"/>
                <a:gd name="T21" fmla="*/ 5 h 7"/>
                <a:gd name="T22" fmla="*/ 5 h 7"/>
                <a:gd name="T23" fmla="*/ 4 h 7"/>
                <a:gd name="T24" fmla="*/ 4 h 7"/>
                <a:gd name="T25" fmla="*/ 4 h 7"/>
                <a:gd name="T26" fmla="*/ 4 h 7"/>
                <a:gd name="T27" fmla="*/ 4 h 7"/>
                <a:gd name="T28" fmla="*/ 4 h 7"/>
                <a:gd name="T29" fmla="*/ 4 h 7"/>
                <a:gd name="T30" fmla="*/ 4 h 7"/>
                <a:gd name="T31" fmla="*/ 4 h 7"/>
                <a:gd name="T32" fmla="*/ 3 h 7"/>
                <a:gd name="T33" fmla="*/ 3 h 7"/>
                <a:gd name="T34" fmla="*/ 3 h 7"/>
                <a:gd name="T35" fmla="*/ 3 h 7"/>
                <a:gd name="T36" fmla="*/ 3 h 7"/>
                <a:gd name="T37" fmla="*/ 3 h 7"/>
                <a:gd name="T38" fmla="*/ 3 h 7"/>
                <a:gd name="T39" fmla="*/ 3 h 7"/>
                <a:gd name="T40" fmla="*/ 3 h 7"/>
                <a:gd name="T41" fmla="*/ 2 h 7"/>
                <a:gd name="T42" fmla="*/ 2 h 7"/>
                <a:gd name="T43" fmla="*/ 2 h 7"/>
                <a:gd name="T44" fmla="*/ 2 h 7"/>
                <a:gd name="T45" fmla="*/ 2 h 7"/>
                <a:gd name="T46" fmla="*/ 2 h 7"/>
                <a:gd name="T47" fmla="*/ 2 h 7"/>
                <a:gd name="T48" fmla="*/ 2 h 7"/>
                <a:gd name="T49" fmla="*/ 2 h 7"/>
                <a:gd name="T50" fmla="*/ 2 h 7"/>
                <a:gd name="T51" fmla="*/ 1 h 7"/>
                <a:gd name="T52" fmla="*/ 1 h 7"/>
                <a:gd name="T53" fmla="*/ 1 h 7"/>
                <a:gd name="T54" fmla="*/ 1 h 7"/>
                <a:gd name="T55" fmla="*/ 1 h 7"/>
                <a:gd name="T56" fmla="*/ 1 h 7"/>
                <a:gd name="T57" fmla="*/ 1 h 7"/>
                <a:gd name="T58" fmla="*/ 1 h 7"/>
                <a:gd name="T59" fmla="*/ 0 h 7"/>
                <a:gd name="T60" fmla="*/ 0 h 7"/>
                <a:gd name="T61" fmla="*/ 0 h 7"/>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 ang="0">
                  <a:pos x="0" y="T59"/>
                </a:cxn>
                <a:cxn ang="0">
                  <a:pos x="0" y="T60"/>
                </a:cxn>
                <a:cxn ang="0">
                  <a:pos x="0" y="T61"/>
                </a:cxn>
              </a:cxnLst>
              <a:rect l="0" t="0" r="r" b="b"/>
              <a:pathLst>
                <a:path h="7">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5"/>
                    <a:pt x="0" y="5"/>
                    <a:pt x="0" y="5"/>
                  </a:cubicBezTo>
                  <a:cubicBezTo>
                    <a:pt x="0" y="5"/>
                    <a:pt x="0" y="5"/>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79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6" name="Freeform 110">
              <a:extLst>
                <a:ext uri="{FF2B5EF4-FFF2-40B4-BE49-F238E27FC236}">
                  <a16:creationId xmlns:a16="http://schemas.microsoft.com/office/drawing/2014/main" id="{2F901BB0-D14C-4BD8-B680-9508BDABEB4A}"/>
                </a:ext>
              </a:extLst>
            </p:cNvPr>
            <p:cNvSpPr>
              <a:spLocks noEditPoints="1"/>
            </p:cNvSpPr>
            <p:nvPr userDrawn="1"/>
          </p:nvSpPr>
          <p:spPr bwMode="auto">
            <a:xfrm>
              <a:off x="629" y="4055"/>
              <a:ext cx="6" cy="16"/>
            </a:xfrm>
            <a:custGeom>
              <a:avLst/>
              <a:gdLst>
                <a:gd name="T0" fmla="*/ 8 w 8"/>
                <a:gd name="T1" fmla="*/ 21 h 21"/>
                <a:gd name="T2" fmla="*/ 8 w 8"/>
                <a:gd name="T3" fmla="*/ 21 h 21"/>
                <a:gd name="T4" fmla="*/ 8 w 8"/>
                <a:gd name="T5" fmla="*/ 21 h 21"/>
                <a:gd name="T6" fmla="*/ 8 w 8"/>
                <a:gd name="T7" fmla="*/ 21 h 21"/>
                <a:gd name="T8" fmla="*/ 8 w 8"/>
                <a:gd name="T9" fmla="*/ 21 h 21"/>
                <a:gd name="T10" fmla="*/ 8 w 8"/>
                <a:gd name="T11" fmla="*/ 21 h 21"/>
                <a:gd name="T12" fmla="*/ 8 w 8"/>
                <a:gd name="T13" fmla="*/ 21 h 21"/>
                <a:gd name="T14" fmla="*/ 8 w 8"/>
                <a:gd name="T15" fmla="*/ 21 h 21"/>
                <a:gd name="T16" fmla="*/ 8 w 8"/>
                <a:gd name="T17" fmla="*/ 21 h 21"/>
                <a:gd name="T18" fmla="*/ 8 w 8"/>
                <a:gd name="T19" fmla="*/ 21 h 21"/>
                <a:gd name="T20" fmla="*/ 8 w 8"/>
                <a:gd name="T21" fmla="*/ 21 h 21"/>
                <a:gd name="T22" fmla="*/ 8 w 8"/>
                <a:gd name="T23" fmla="*/ 21 h 21"/>
                <a:gd name="T24" fmla="*/ 8 w 8"/>
                <a:gd name="T25" fmla="*/ 20 h 21"/>
                <a:gd name="T26" fmla="*/ 8 w 8"/>
                <a:gd name="T27" fmla="*/ 20 h 21"/>
                <a:gd name="T28" fmla="*/ 8 w 8"/>
                <a:gd name="T29" fmla="*/ 20 h 21"/>
                <a:gd name="T30" fmla="*/ 8 w 8"/>
                <a:gd name="T31" fmla="*/ 20 h 21"/>
                <a:gd name="T32" fmla="*/ 8 w 8"/>
                <a:gd name="T33" fmla="*/ 20 h 21"/>
                <a:gd name="T34" fmla="*/ 8 w 8"/>
                <a:gd name="T35" fmla="*/ 20 h 21"/>
                <a:gd name="T36" fmla="*/ 8 w 8"/>
                <a:gd name="T37" fmla="*/ 20 h 21"/>
                <a:gd name="T38" fmla="*/ 8 w 8"/>
                <a:gd name="T39" fmla="*/ 20 h 21"/>
                <a:gd name="T40" fmla="*/ 8 w 8"/>
                <a:gd name="T41" fmla="*/ 20 h 21"/>
                <a:gd name="T42" fmla="*/ 8 w 8"/>
                <a:gd name="T43" fmla="*/ 20 h 21"/>
                <a:gd name="T44" fmla="*/ 8 w 8"/>
                <a:gd name="T45" fmla="*/ 20 h 21"/>
                <a:gd name="T46" fmla="*/ 8 w 8"/>
                <a:gd name="T47" fmla="*/ 20 h 21"/>
                <a:gd name="T48" fmla="*/ 8 w 8"/>
                <a:gd name="T49" fmla="*/ 20 h 21"/>
                <a:gd name="T50" fmla="*/ 8 w 8"/>
                <a:gd name="T51" fmla="*/ 20 h 21"/>
                <a:gd name="T52" fmla="*/ 8 w 8"/>
                <a:gd name="T53" fmla="*/ 20 h 21"/>
                <a:gd name="T54" fmla="*/ 7 w 8"/>
                <a:gd name="T55" fmla="*/ 20 h 21"/>
                <a:gd name="T56" fmla="*/ 8 w 8"/>
                <a:gd name="T57" fmla="*/ 20 h 21"/>
                <a:gd name="T58" fmla="*/ 7 w 8"/>
                <a:gd name="T59" fmla="*/ 20 h 21"/>
                <a:gd name="T60" fmla="*/ 0 w 8"/>
                <a:gd name="T61" fmla="*/ 1 h 21"/>
                <a:gd name="T62" fmla="*/ 7 w 8"/>
                <a:gd name="T63" fmla="*/ 20 h 21"/>
                <a:gd name="T64" fmla="*/ 0 w 8"/>
                <a:gd name="T65" fmla="*/ 1 h 21"/>
                <a:gd name="T66" fmla="*/ 0 w 8"/>
                <a:gd name="T67" fmla="*/ 1 h 21"/>
                <a:gd name="T68" fmla="*/ 0 w 8"/>
                <a:gd name="T69" fmla="*/ 1 h 21"/>
                <a:gd name="T70" fmla="*/ 0 w 8"/>
                <a:gd name="T71" fmla="*/ 1 h 21"/>
                <a:gd name="T72" fmla="*/ 0 w 8"/>
                <a:gd name="T73" fmla="*/ 1 h 21"/>
                <a:gd name="T74" fmla="*/ 0 w 8"/>
                <a:gd name="T75" fmla="*/ 1 h 21"/>
                <a:gd name="T76" fmla="*/ 0 w 8"/>
                <a:gd name="T77" fmla="*/ 1 h 21"/>
                <a:gd name="T78" fmla="*/ 0 w 8"/>
                <a:gd name="T79" fmla="*/ 1 h 21"/>
                <a:gd name="T80" fmla="*/ 0 w 8"/>
                <a:gd name="T81" fmla="*/ 1 h 21"/>
                <a:gd name="T82" fmla="*/ 0 w 8"/>
                <a:gd name="T83" fmla="*/ 1 h 21"/>
                <a:gd name="T84" fmla="*/ 0 w 8"/>
                <a:gd name="T85" fmla="*/ 0 h 21"/>
                <a:gd name="T86" fmla="*/ 0 w 8"/>
                <a:gd name="T87" fmla="*/ 1 h 21"/>
                <a:gd name="T88" fmla="*/ 0 w 8"/>
                <a:gd name="T89" fmla="*/ 0 h 21"/>
                <a:gd name="T90" fmla="*/ 0 w 8"/>
                <a:gd name="T91" fmla="*/ 0 h 21"/>
                <a:gd name="T92" fmla="*/ 0 w 8"/>
                <a:gd name="T93" fmla="*/ 0 h 21"/>
                <a:gd name="T94" fmla="*/ 0 w 8"/>
                <a:gd name="T95" fmla="*/ 0 h 21"/>
                <a:gd name="T96" fmla="*/ 0 w 8"/>
                <a:gd name="T97" fmla="*/ 0 h 21"/>
                <a:gd name="T98" fmla="*/ 0 w 8"/>
                <a:gd name="T99" fmla="*/ 0 h 21"/>
                <a:gd name="T100" fmla="*/ 0 w 8"/>
                <a:gd name="T101" fmla="*/ 0 h 21"/>
                <a:gd name="T102" fmla="*/ 0 w 8"/>
                <a:gd name="T10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 h="21">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7" y="20"/>
                  </a:moveTo>
                  <a:cubicBezTo>
                    <a:pt x="7" y="20"/>
                    <a:pt x="7" y="20"/>
                    <a:pt x="8" y="20"/>
                  </a:cubicBezTo>
                  <a:cubicBezTo>
                    <a:pt x="7" y="20"/>
                    <a:pt x="7" y="20"/>
                    <a:pt x="7" y="20"/>
                  </a:cubicBezTo>
                  <a:moveTo>
                    <a:pt x="0" y="1"/>
                  </a:moveTo>
                  <a:cubicBezTo>
                    <a:pt x="1" y="8"/>
                    <a:pt x="4" y="15"/>
                    <a:pt x="7" y="20"/>
                  </a:cubicBezTo>
                  <a:cubicBezTo>
                    <a:pt x="4" y="15"/>
                    <a:pt x="1" y="8"/>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78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7" name="Freeform 111">
              <a:extLst>
                <a:ext uri="{FF2B5EF4-FFF2-40B4-BE49-F238E27FC236}">
                  <a16:creationId xmlns:a16="http://schemas.microsoft.com/office/drawing/2014/main" id="{EF741CD8-AB83-4B0D-8000-D4540D1C2688}"/>
                </a:ext>
              </a:extLst>
            </p:cNvPr>
            <p:cNvSpPr>
              <a:spLocks/>
            </p:cNvSpPr>
            <p:nvPr userDrawn="1"/>
          </p:nvSpPr>
          <p:spPr bwMode="auto">
            <a:xfrm>
              <a:off x="674" y="4036"/>
              <a:ext cx="7" cy="13"/>
            </a:xfrm>
            <a:custGeom>
              <a:avLst/>
              <a:gdLst>
                <a:gd name="T0" fmla="*/ 0 w 9"/>
                <a:gd name="T1" fmla="*/ 0 h 16"/>
                <a:gd name="T2" fmla="*/ 9 w 9"/>
                <a:gd name="T3" fmla="*/ 16 h 16"/>
                <a:gd name="T4" fmla="*/ 9 w 9"/>
                <a:gd name="T5" fmla="*/ 16 h 16"/>
                <a:gd name="T6" fmla="*/ 9 w 9"/>
                <a:gd name="T7" fmla="*/ 16 h 16"/>
                <a:gd name="T8" fmla="*/ 9 w 9"/>
                <a:gd name="T9" fmla="*/ 16 h 16"/>
                <a:gd name="T10" fmla="*/ 9 w 9"/>
                <a:gd name="T11" fmla="*/ 16 h 16"/>
                <a:gd name="T12" fmla="*/ 6 w 9"/>
                <a:gd name="T13" fmla="*/ 4 h 16"/>
                <a:gd name="T14" fmla="*/ 0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0" y="0"/>
                  </a:moveTo>
                  <a:cubicBezTo>
                    <a:pt x="3" y="5"/>
                    <a:pt x="6" y="11"/>
                    <a:pt x="9" y="16"/>
                  </a:cubicBezTo>
                  <a:cubicBezTo>
                    <a:pt x="9" y="16"/>
                    <a:pt x="9" y="16"/>
                    <a:pt x="9" y="16"/>
                  </a:cubicBezTo>
                  <a:cubicBezTo>
                    <a:pt x="9" y="16"/>
                    <a:pt x="9" y="16"/>
                    <a:pt x="9" y="16"/>
                  </a:cubicBezTo>
                  <a:cubicBezTo>
                    <a:pt x="9" y="16"/>
                    <a:pt x="9" y="16"/>
                    <a:pt x="9" y="16"/>
                  </a:cubicBezTo>
                  <a:cubicBezTo>
                    <a:pt x="9" y="16"/>
                    <a:pt x="9" y="16"/>
                    <a:pt x="9" y="16"/>
                  </a:cubicBezTo>
                  <a:cubicBezTo>
                    <a:pt x="8" y="12"/>
                    <a:pt x="7" y="8"/>
                    <a:pt x="6" y="4"/>
                  </a:cubicBezTo>
                  <a:cubicBezTo>
                    <a:pt x="4" y="3"/>
                    <a:pt x="2" y="1"/>
                    <a:pt x="0" y="0"/>
                  </a:cubicBezTo>
                </a:path>
              </a:pathLst>
            </a:custGeom>
            <a:solidFill>
              <a:srgbClr val="7B9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8" name="Freeform 112">
              <a:extLst>
                <a:ext uri="{FF2B5EF4-FFF2-40B4-BE49-F238E27FC236}">
                  <a16:creationId xmlns:a16="http://schemas.microsoft.com/office/drawing/2014/main" id="{63CB58BA-0453-4073-9460-B09C92AC386D}"/>
                </a:ext>
              </a:extLst>
            </p:cNvPr>
            <p:cNvSpPr>
              <a:spLocks/>
            </p:cNvSpPr>
            <p:nvPr userDrawn="1"/>
          </p:nvSpPr>
          <p:spPr bwMode="auto">
            <a:xfrm>
              <a:off x="629" y="4033"/>
              <a:ext cx="52" cy="50"/>
            </a:xfrm>
            <a:custGeom>
              <a:avLst/>
              <a:gdLst>
                <a:gd name="T0" fmla="*/ 0 w 69"/>
                <a:gd name="T1" fmla="*/ 30 h 67"/>
                <a:gd name="T2" fmla="*/ 0 w 69"/>
                <a:gd name="T3" fmla="*/ 30 h 67"/>
                <a:gd name="T4" fmla="*/ 0 w 69"/>
                <a:gd name="T5" fmla="*/ 31 h 67"/>
                <a:gd name="T6" fmla="*/ 0 w 69"/>
                <a:gd name="T7" fmla="*/ 31 h 67"/>
                <a:gd name="T8" fmla="*/ 8 w 69"/>
                <a:gd name="T9" fmla="*/ 50 h 67"/>
                <a:gd name="T10" fmla="*/ 8 w 69"/>
                <a:gd name="T11" fmla="*/ 50 h 67"/>
                <a:gd name="T12" fmla="*/ 8 w 69"/>
                <a:gd name="T13" fmla="*/ 50 h 67"/>
                <a:gd name="T14" fmla="*/ 8 w 69"/>
                <a:gd name="T15" fmla="*/ 51 h 67"/>
                <a:gd name="T16" fmla="*/ 8 w 69"/>
                <a:gd name="T17" fmla="*/ 51 h 67"/>
                <a:gd name="T18" fmla="*/ 69 w 69"/>
                <a:gd name="T19" fmla="*/ 28 h 67"/>
                <a:gd name="T20" fmla="*/ 69 w 69"/>
                <a:gd name="T21" fmla="*/ 28 h 67"/>
                <a:gd name="T22" fmla="*/ 69 w 69"/>
                <a:gd name="T23" fmla="*/ 28 h 67"/>
                <a:gd name="T24" fmla="*/ 69 w 69"/>
                <a:gd name="T25" fmla="*/ 28 h 67"/>
                <a:gd name="T26" fmla="*/ 69 w 69"/>
                <a:gd name="T27" fmla="*/ 28 h 67"/>
                <a:gd name="T28" fmla="*/ 69 w 69"/>
                <a:gd name="T29" fmla="*/ 27 h 67"/>
                <a:gd name="T30" fmla="*/ 69 w 69"/>
                <a:gd name="T31" fmla="*/ 27 h 67"/>
                <a:gd name="T32" fmla="*/ 69 w 69"/>
                <a:gd name="T33" fmla="*/ 27 h 67"/>
                <a:gd name="T34" fmla="*/ 69 w 69"/>
                <a:gd name="T35" fmla="*/ 27 h 67"/>
                <a:gd name="T36" fmla="*/ 69 w 69"/>
                <a:gd name="T37" fmla="*/ 27 h 67"/>
                <a:gd name="T38" fmla="*/ 69 w 69"/>
                <a:gd name="T39" fmla="*/ 27 h 67"/>
                <a:gd name="T40" fmla="*/ 69 w 69"/>
                <a:gd name="T41" fmla="*/ 27 h 67"/>
                <a:gd name="T42" fmla="*/ 69 w 69"/>
                <a:gd name="T43" fmla="*/ 26 h 67"/>
                <a:gd name="T44" fmla="*/ 69 w 69"/>
                <a:gd name="T45" fmla="*/ 26 h 67"/>
                <a:gd name="T46" fmla="*/ 69 w 69"/>
                <a:gd name="T47" fmla="*/ 26 h 67"/>
                <a:gd name="T48" fmla="*/ 69 w 69"/>
                <a:gd name="T49" fmla="*/ 26 h 67"/>
                <a:gd name="T50" fmla="*/ 69 w 69"/>
                <a:gd name="T51" fmla="*/ 26 h 67"/>
                <a:gd name="T52" fmla="*/ 69 w 69"/>
                <a:gd name="T53" fmla="*/ 26 h 67"/>
                <a:gd name="T54" fmla="*/ 69 w 69"/>
                <a:gd name="T55" fmla="*/ 26 h 67"/>
                <a:gd name="T56" fmla="*/ 69 w 69"/>
                <a:gd name="T57" fmla="*/ 25 h 67"/>
                <a:gd name="T58" fmla="*/ 69 w 69"/>
                <a:gd name="T59" fmla="*/ 25 h 67"/>
                <a:gd name="T60" fmla="*/ 69 w 69"/>
                <a:gd name="T61" fmla="*/ 25 h 67"/>
                <a:gd name="T62" fmla="*/ 69 w 69"/>
                <a:gd name="T63" fmla="*/ 25 h 67"/>
                <a:gd name="T64" fmla="*/ 69 w 69"/>
                <a:gd name="T65" fmla="*/ 25 h 67"/>
                <a:gd name="T66" fmla="*/ 69 w 69"/>
                <a:gd name="T67" fmla="*/ 25 h 67"/>
                <a:gd name="T68" fmla="*/ 69 w 69"/>
                <a:gd name="T69" fmla="*/ 25 h 67"/>
                <a:gd name="T70" fmla="*/ 69 w 69"/>
                <a:gd name="T71" fmla="*/ 25 h 67"/>
                <a:gd name="T72" fmla="*/ 69 w 69"/>
                <a:gd name="T73" fmla="*/ 24 h 67"/>
                <a:gd name="T74" fmla="*/ 69 w 69"/>
                <a:gd name="T75" fmla="*/ 24 h 67"/>
                <a:gd name="T76" fmla="*/ 69 w 69"/>
                <a:gd name="T77" fmla="*/ 24 h 67"/>
                <a:gd name="T78" fmla="*/ 69 w 69"/>
                <a:gd name="T79" fmla="*/ 24 h 67"/>
                <a:gd name="T80" fmla="*/ 69 w 69"/>
                <a:gd name="T81" fmla="*/ 24 h 67"/>
                <a:gd name="T82" fmla="*/ 69 w 69"/>
                <a:gd name="T83" fmla="*/ 24 h 67"/>
                <a:gd name="T84" fmla="*/ 69 w 69"/>
                <a:gd name="T85" fmla="*/ 24 h 67"/>
                <a:gd name="T86" fmla="*/ 69 w 69"/>
                <a:gd name="T87" fmla="*/ 24 h 67"/>
                <a:gd name="T88" fmla="*/ 69 w 69"/>
                <a:gd name="T89" fmla="*/ 23 h 67"/>
                <a:gd name="T90" fmla="*/ 69 w 69"/>
                <a:gd name="T91" fmla="*/ 23 h 67"/>
                <a:gd name="T92" fmla="*/ 69 w 69"/>
                <a:gd name="T93" fmla="*/ 23 h 67"/>
                <a:gd name="T94" fmla="*/ 69 w 69"/>
                <a:gd name="T95" fmla="*/ 23 h 67"/>
                <a:gd name="T96" fmla="*/ 69 w 69"/>
                <a:gd name="T97" fmla="*/ 23 h 67"/>
                <a:gd name="T98" fmla="*/ 69 w 69"/>
                <a:gd name="T99" fmla="*/ 23 h 67"/>
                <a:gd name="T100" fmla="*/ 69 w 69"/>
                <a:gd name="T101" fmla="*/ 23 h 67"/>
                <a:gd name="T102" fmla="*/ 69 w 69"/>
                <a:gd name="T103" fmla="*/ 22 h 67"/>
                <a:gd name="T104" fmla="*/ 69 w 69"/>
                <a:gd name="T105" fmla="*/ 22 h 67"/>
                <a:gd name="T106" fmla="*/ 69 w 69"/>
                <a:gd name="T107" fmla="*/ 22 h 67"/>
                <a:gd name="T108" fmla="*/ 69 w 69"/>
                <a:gd name="T109" fmla="*/ 22 h 67"/>
                <a:gd name="T110" fmla="*/ 69 w 69"/>
                <a:gd name="T111" fmla="*/ 22 h 67"/>
                <a:gd name="T112" fmla="*/ 69 w 69"/>
                <a:gd name="T113" fmla="*/ 22 h 67"/>
                <a:gd name="T114" fmla="*/ 69 w 69"/>
                <a:gd name="T115" fmla="*/ 22 h 67"/>
                <a:gd name="T116" fmla="*/ 69 w 69"/>
                <a:gd name="T117" fmla="*/ 22 h 67"/>
                <a:gd name="T118" fmla="*/ 69 w 69"/>
                <a:gd name="T119" fmla="*/ 21 h 67"/>
                <a:gd name="T120" fmla="*/ 69 w 69"/>
                <a:gd name="T121"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7">
                  <a:moveTo>
                    <a:pt x="40" y="0"/>
                  </a:moveTo>
                  <a:cubicBezTo>
                    <a:pt x="28" y="0"/>
                    <a:pt x="18" y="5"/>
                    <a:pt x="10" y="13"/>
                  </a:cubicBezTo>
                  <a:cubicBezTo>
                    <a:pt x="8" y="17"/>
                    <a:pt x="5" y="20"/>
                    <a:pt x="3" y="24"/>
                  </a:cubicBezTo>
                  <a:cubicBezTo>
                    <a:pt x="2" y="26"/>
                    <a:pt x="1" y="28"/>
                    <a:pt x="0" y="30"/>
                  </a:cubicBezTo>
                  <a:cubicBezTo>
                    <a:pt x="0" y="30"/>
                    <a:pt x="0" y="30"/>
                    <a:pt x="0" y="30"/>
                  </a:cubicBezTo>
                  <a:cubicBezTo>
                    <a:pt x="0" y="30"/>
                    <a:pt x="0" y="30"/>
                    <a:pt x="0" y="30"/>
                  </a:cubicBezTo>
                  <a:cubicBezTo>
                    <a:pt x="0" y="30"/>
                    <a:pt x="0" y="30"/>
                    <a:pt x="0" y="30"/>
                  </a:cubicBezTo>
                  <a:cubicBezTo>
                    <a:pt x="0" y="30"/>
                    <a:pt x="0" y="30"/>
                    <a:pt x="0" y="30"/>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1" y="38"/>
                    <a:pt x="4" y="45"/>
                    <a:pt x="7" y="50"/>
                  </a:cubicBezTo>
                  <a:cubicBezTo>
                    <a:pt x="7" y="50"/>
                    <a:pt x="7" y="50"/>
                    <a:pt x="7" y="50"/>
                  </a:cubicBezTo>
                  <a:cubicBezTo>
                    <a:pt x="7" y="50"/>
                    <a:pt x="7"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13" y="59"/>
                    <a:pt x="22" y="65"/>
                    <a:pt x="32" y="67"/>
                  </a:cubicBezTo>
                  <a:cubicBezTo>
                    <a:pt x="52" y="65"/>
                    <a:pt x="68" y="49"/>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6" y="16"/>
                    <a:pt x="63" y="10"/>
                    <a:pt x="60" y="5"/>
                  </a:cubicBezTo>
                  <a:cubicBezTo>
                    <a:pt x="54" y="2"/>
                    <a:pt x="47" y="0"/>
                    <a:pt x="40" y="0"/>
                  </a:cubicBezTo>
                </a:path>
              </a:pathLst>
            </a:custGeom>
            <a:solidFill>
              <a:srgbClr val="7A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9" name="Freeform 113">
              <a:extLst>
                <a:ext uri="{FF2B5EF4-FFF2-40B4-BE49-F238E27FC236}">
                  <a16:creationId xmlns:a16="http://schemas.microsoft.com/office/drawing/2014/main" id="{EBCB5CE8-36B8-49C2-A722-4FE764E8722F}"/>
                </a:ext>
              </a:extLst>
            </p:cNvPr>
            <p:cNvSpPr>
              <a:spLocks/>
            </p:cNvSpPr>
            <p:nvPr userDrawn="1"/>
          </p:nvSpPr>
          <p:spPr bwMode="auto">
            <a:xfrm>
              <a:off x="631" y="4042"/>
              <a:ext cx="5" cy="9"/>
            </a:xfrm>
            <a:custGeom>
              <a:avLst/>
              <a:gdLst>
                <a:gd name="T0" fmla="*/ 7 w 7"/>
                <a:gd name="T1" fmla="*/ 0 h 11"/>
                <a:gd name="T2" fmla="*/ 0 w 7"/>
                <a:gd name="T3" fmla="*/ 11 h 11"/>
                <a:gd name="T4" fmla="*/ 7 w 7"/>
                <a:gd name="T5" fmla="*/ 0 h 11"/>
              </a:gdLst>
              <a:ahLst/>
              <a:cxnLst>
                <a:cxn ang="0">
                  <a:pos x="T0" y="T1"/>
                </a:cxn>
                <a:cxn ang="0">
                  <a:pos x="T2" y="T3"/>
                </a:cxn>
                <a:cxn ang="0">
                  <a:pos x="T4" y="T5"/>
                </a:cxn>
              </a:cxnLst>
              <a:rect l="0" t="0" r="r" b="b"/>
              <a:pathLst>
                <a:path w="7" h="11">
                  <a:moveTo>
                    <a:pt x="7" y="0"/>
                  </a:moveTo>
                  <a:cubicBezTo>
                    <a:pt x="4" y="3"/>
                    <a:pt x="2" y="7"/>
                    <a:pt x="0" y="11"/>
                  </a:cubicBezTo>
                  <a:cubicBezTo>
                    <a:pt x="2" y="7"/>
                    <a:pt x="5" y="4"/>
                    <a:pt x="7" y="0"/>
                  </a:cubicBezTo>
                </a:path>
              </a:pathLst>
            </a:custGeom>
            <a:solidFill>
              <a:srgbClr val="7A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0" name="Freeform 114">
              <a:extLst>
                <a:ext uri="{FF2B5EF4-FFF2-40B4-BE49-F238E27FC236}">
                  <a16:creationId xmlns:a16="http://schemas.microsoft.com/office/drawing/2014/main" id="{F673EFA2-51D5-4758-AC53-CDBE9E468874}"/>
                </a:ext>
              </a:extLst>
            </p:cNvPr>
            <p:cNvSpPr>
              <a:spLocks/>
            </p:cNvSpPr>
            <p:nvPr userDrawn="1"/>
          </p:nvSpPr>
          <p:spPr bwMode="auto">
            <a:xfrm>
              <a:off x="629" y="4033"/>
              <a:ext cx="61" cy="51"/>
            </a:xfrm>
            <a:custGeom>
              <a:avLst/>
              <a:gdLst>
                <a:gd name="T0" fmla="*/ 40 w 81"/>
                <a:gd name="T1" fmla="*/ 0 h 68"/>
                <a:gd name="T2" fmla="*/ 0 w 81"/>
                <a:gd name="T3" fmla="*/ 30 h 68"/>
                <a:gd name="T4" fmla="*/ 41 w 81"/>
                <a:gd name="T5" fmla="*/ 68 h 68"/>
                <a:gd name="T6" fmla="*/ 81 w 81"/>
                <a:gd name="T7" fmla="*/ 38 h 68"/>
                <a:gd name="T8" fmla="*/ 40 w 81"/>
                <a:gd name="T9" fmla="*/ 0 h 68"/>
              </a:gdLst>
              <a:ahLst/>
              <a:cxnLst>
                <a:cxn ang="0">
                  <a:pos x="T0" y="T1"/>
                </a:cxn>
                <a:cxn ang="0">
                  <a:pos x="T2" y="T3"/>
                </a:cxn>
                <a:cxn ang="0">
                  <a:pos x="T4" y="T5"/>
                </a:cxn>
                <a:cxn ang="0">
                  <a:pos x="T6" y="T7"/>
                </a:cxn>
                <a:cxn ang="0">
                  <a:pos x="T8" y="T9"/>
                </a:cxn>
              </a:cxnLst>
              <a:rect l="0" t="0" r="r" b="b"/>
              <a:pathLst>
                <a:path w="81" h="68">
                  <a:moveTo>
                    <a:pt x="40" y="0"/>
                  </a:moveTo>
                  <a:cubicBezTo>
                    <a:pt x="21" y="0"/>
                    <a:pt x="5" y="13"/>
                    <a:pt x="0" y="30"/>
                  </a:cubicBezTo>
                  <a:cubicBezTo>
                    <a:pt x="2" y="51"/>
                    <a:pt x="20" y="68"/>
                    <a:pt x="41" y="68"/>
                  </a:cubicBezTo>
                  <a:cubicBezTo>
                    <a:pt x="60" y="68"/>
                    <a:pt x="76" y="55"/>
                    <a:pt x="81" y="38"/>
                  </a:cubicBezTo>
                  <a:cubicBezTo>
                    <a:pt x="79" y="17"/>
                    <a:pt x="62" y="0"/>
                    <a:pt x="40" y="0"/>
                  </a:cubicBezTo>
                </a:path>
              </a:pathLst>
            </a:custGeom>
            <a:solidFill>
              <a:srgbClr val="678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1" name="Freeform 115">
              <a:extLst>
                <a:ext uri="{FF2B5EF4-FFF2-40B4-BE49-F238E27FC236}">
                  <a16:creationId xmlns:a16="http://schemas.microsoft.com/office/drawing/2014/main" id="{46524BC6-750B-4BB7-A115-AE42ECE62C6B}"/>
                </a:ext>
              </a:extLst>
            </p:cNvPr>
            <p:cNvSpPr>
              <a:spLocks/>
            </p:cNvSpPr>
            <p:nvPr userDrawn="1"/>
          </p:nvSpPr>
          <p:spPr bwMode="auto">
            <a:xfrm>
              <a:off x="622" y="4026"/>
              <a:ext cx="65" cy="64"/>
            </a:xfrm>
            <a:custGeom>
              <a:avLst/>
              <a:gdLst>
                <a:gd name="T0" fmla="*/ 86 w 86"/>
                <a:gd name="T1" fmla="*/ 42 h 85"/>
                <a:gd name="T2" fmla="*/ 43 w 86"/>
                <a:gd name="T3" fmla="*/ 85 h 85"/>
                <a:gd name="T4" fmla="*/ 17 w 86"/>
                <a:gd name="T5" fmla="*/ 76 h 85"/>
                <a:gd name="T6" fmla="*/ 0 w 86"/>
                <a:gd name="T7" fmla="*/ 85 h 85"/>
                <a:gd name="T8" fmla="*/ 1 w 86"/>
                <a:gd name="T9" fmla="*/ 42 h 85"/>
                <a:gd name="T10" fmla="*/ 43 w 86"/>
                <a:gd name="T11" fmla="*/ 0 h 85"/>
                <a:gd name="T12" fmla="*/ 86 w 86"/>
                <a:gd name="T13" fmla="*/ 42 h 85"/>
              </a:gdLst>
              <a:ahLst/>
              <a:cxnLst>
                <a:cxn ang="0">
                  <a:pos x="T0" y="T1"/>
                </a:cxn>
                <a:cxn ang="0">
                  <a:pos x="T2" y="T3"/>
                </a:cxn>
                <a:cxn ang="0">
                  <a:pos x="T4" y="T5"/>
                </a:cxn>
                <a:cxn ang="0">
                  <a:pos x="T6" y="T7"/>
                </a:cxn>
                <a:cxn ang="0">
                  <a:pos x="T8" y="T9"/>
                </a:cxn>
                <a:cxn ang="0">
                  <a:pos x="T10" y="T11"/>
                </a:cxn>
                <a:cxn ang="0">
                  <a:pos x="T12" y="T13"/>
                </a:cxn>
              </a:cxnLst>
              <a:rect l="0" t="0" r="r" b="b"/>
              <a:pathLst>
                <a:path w="86" h="85">
                  <a:moveTo>
                    <a:pt x="86" y="42"/>
                  </a:moveTo>
                  <a:cubicBezTo>
                    <a:pt x="86" y="66"/>
                    <a:pt x="67" y="85"/>
                    <a:pt x="43" y="85"/>
                  </a:cubicBezTo>
                  <a:cubicBezTo>
                    <a:pt x="33" y="85"/>
                    <a:pt x="23" y="82"/>
                    <a:pt x="17" y="76"/>
                  </a:cubicBezTo>
                  <a:cubicBezTo>
                    <a:pt x="9" y="69"/>
                    <a:pt x="0" y="85"/>
                    <a:pt x="0" y="85"/>
                  </a:cubicBezTo>
                  <a:cubicBezTo>
                    <a:pt x="0" y="85"/>
                    <a:pt x="1" y="50"/>
                    <a:pt x="1" y="42"/>
                  </a:cubicBezTo>
                  <a:cubicBezTo>
                    <a:pt x="1" y="19"/>
                    <a:pt x="20" y="0"/>
                    <a:pt x="43" y="0"/>
                  </a:cubicBezTo>
                  <a:cubicBezTo>
                    <a:pt x="67" y="0"/>
                    <a:pt x="86" y="19"/>
                    <a:pt x="86" y="42"/>
                  </a:cubicBezTo>
                </a:path>
              </a:pathLst>
            </a:custGeom>
            <a:solidFill>
              <a:srgbClr val="189C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2" name="Freeform 116">
              <a:extLst>
                <a:ext uri="{FF2B5EF4-FFF2-40B4-BE49-F238E27FC236}">
                  <a16:creationId xmlns:a16="http://schemas.microsoft.com/office/drawing/2014/main" id="{D49988F0-59CC-4EAA-8FA2-78C0DB167B01}"/>
                </a:ext>
              </a:extLst>
            </p:cNvPr>
            <p:cNvSpPr>
              <a:spLocks/>
            </p:cNvSpPr>
            <p:nvPr userDrawn="1"/>
          </p:nvSpPr>
          <p:spPr bwMode="auto">
            <a:xfrm>
              <a:off x="631" y="4051"/>
              <a:ext cx="11" cy="16"/>
            </a:xfrm>
            <a:custGeom>
              <a:avLst/>
              <a:gdLst>
                <a:gd name="T0" fmla="*/ 1 w 11"/>
                <a:gd name="T1" fmla="*/ 1 h 16"/>
                <a:gd name="T2" fmla="*/ 1 w 11"/>
                <a:gd name="T3" fmla="*/ 7 h 16"/>
                <a:gd name="T4" fmla="*/ 10 w 11"/>
                <a:gd name="T5" fmla="*/ 7 h 16"/>
                <a:gd name="T6" fmla="*/ 10 w 11"/>
                <a:gd name="T7" fmla="*/ 8 h 16"/>
                <a:gd name="T8" fmla="*/ 1 w 11"/>
                <a:gd name="T9" fmla="*/ 8 h 16"/>
                <a:gd name="T10" fmla="*/ 1 w 11"/>
                <a:gd name="T11" fmla="*/ 16 h 16"/>
                <a:gd name="T12" fmla="*/ 0 w 11"/>
                <a:gd name="T13" fmla="*/ 16 h 16"/>
                <a:gd name="T14" fmla="*/ 0 w 11"/>
                <a:gd name="T15" fmla="*/ 0 h 16"/>
                <a:gd name="T16" fmla="*/ 11 w 11"/>
                <a:gd name="T17" fmla="*/ 0 h 16"/>
                <a:gd name="T18" fmla="*/ 11 w 11"/>
                <a:gd name="T19" fmla="*/ 1 h 16"/>
                <a:gd name="T20" fmla="*/ 1 w 11"/>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
                  </a:moveTo>
                  <a:lnTo>
                    <a:pt x="1" y="7"/>
                  </a:lnTo>
                  <a:lnTo>
                    <a:pt x="10" y="7"/>
                  </a:lnTo>
                  <a:lnTo>
                    <a:pt x="10" y="8"/>
                  </a:lnTo>
                  <a:lnTo>
                    <a:pt x="1" y="8"/>
                  </a:lnTo>
                  <a:lnTo>
                    <a:pt x="1" y="16"/>
                  </a:lnTo>
                  <a:lnTo>
                    <a:pt x="0" y="16"/>
                  </a:lnTo>
                  <a:lnTo>
                    <a:pt x="0" y="0"/>
                  </a:lnTo>
                  <a:lnTo>
                    <a:pt x="11" y="0"/>
                  </a:lnTo>
                  <a:lnTo>
                    <a:pt x="11" y="1"/>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3" name="Freeform 117">
              <a:extLst>
                <a:ext uri="{FF2B5EF4-FFF2-40B4-BE49-F238E27FC236}">
                  <a16:creationId xmlns:a16="http://schemas.microsoft.com/office/drawing/2014/main" id="{873CAA28-170B-4482-826B-17219212DB5A}"/>
                </a:ext>
              </a:extLst>
            </p:cNvPr>
            <p:cNvSpPr>
              <a:spLocks/>
            </p:cNvSpPr>
            <p:nvPr userDrawn="1"/>
          </p:nvSpPr>
          <p:spPr bwMode="auto">
            <a:xfrm>
              <a:off x="631" y="4051"/>
              <a:ext cx="11" cy="16"/>
            </a:xfrm>
            <a:custGeom>
              <a:avLst/>
              <a:gdLst>
                <a:gd name="T0" fmla="*/ 1 w 11"/>
                <a:gd name="T1" fmla="*/ 1 h 16"/>
                <a:gd name="T2" fmla="*/ 1 w 11"/>
                <a:gd name="T3" fmla="*/ 7 h 16"/>
                <a:gd name="T4" fmla="*/ 10 w 11"/>
                <a:gd name="T5" fmla="*/ 7 h 16"/>
                <a:gd name="T6" fmla="*/ 10 w 11"/>
                <a:gd name="T7" fmla="*/ 8 h 16"/>
                <a:gd name="T8" fmla="*/ 1 w 11"/>
                <a:gd name="T9" fmla="*/ 8 h 16"/>
                <a:gd name="T10" fmla="*/ 1 w 11"/>
                <a:gd name="T11" fmla="*/ 16 h 16"/>
                <a:gd name="T12" fmla="*/ 0 w 11"/>
                <a:gd name="T13" fmla="*/ 16 h 16"/>
                <a:gd name="T14" fmla="*/ 0 w 11"/>
                <a:gd name="T15" fmla="*/ 0 h 16"/>
                <a:gd name="T16" fmla="*/ 11 w 11"/>
                <a:gd name="T17" fmla="*/ 0 h 16"/>
                <a:gd name="T18" fmla="*/ 11 w 11"/>
                <a:gd name="T19" fmla="*/ 1 h 16"/>
                <a:gd name="T20" fmla="*/ 1 w 11"/>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
                  </a:moveTo>
                  <a:lnTo>
                    <a:pt x="1" y="7"/>
                  </a:lnTo>
                  <a:lnTo>
                    <a:pt x="10" y="7"/>
                  </a:lnTo>
                  <a:lnTo>
                    <a:pt x="10" y="8"/>
                  </a:lnTo>
                  <a:lnTo>
                    <a:pt x="1" y="8"/>
                  </a:lnTo>
                  <a:lnTo>
                    <a:pt x="1" y="16"/>
                  </a:lnTo>
                  <a:lnTo>
                    <a:pt x="0" y="16"/>
                  </a:lnTo>
                  <a:lnTo>
                    <a:pt x="0" y="0"/>
                  </a:lnTo>
                  <a:lnTo>
                    <a:pt x="11" y="0"/>
                  </a:lnTo>
                  <a:lnTo>
                    <a:pt x="11" y="1"/>
                  </a:lnTo>
                  <a:lnTo>
                    <a:pt x="1" y="1"/>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4" name="Freeform 118">
              <a:extLst>
                <a:ext uri="{FF2B5EF4-FFF2-40B4-BE49-F238E27FC236}">
                  <a16:creationId xmlns:a16="http://schemas.microsoft.com/office/drawing/2014/main" id="{37F0F6E4-C233-4ECE-BFB0-8CE9F6C321E7}"/>
                </a:ext>
              </a:extLst>
            </p:cNvPr>
            <p:cNvSpPr>
              <a:spLocks/>
            </p:cNvSpPr>
            <p:nvPr userDrawn="1"/>
          </p:nvSpPr>
          <p:spPr bwMode="auto">
            <a:xfrm>
              <a:off x="646" y="4051"/>
              <a:ext cx="15" cy="16"/>
            </a:xfrm>
            <a:custGeom>
              <a:avLst/>
              <a:gdLst>
                <a:gd name="T0" fmla="*/ 19 w 20"/>
                <a:gd name="T1" fmla="*/ 5 h 21"/>
                <a:gd name="T2" fmla="*/ 11 w 20"/>
                <a:gd name="T3" fmla="*/ 2 h 21"/>
                <a:gd name="T4" fmla="*/ 4 w 20"/>
                <a:gd name="T5" fmla="*/ 4 h 21"/>
                <a:gd name="T6" fmla="*/ 2 w 20"/>
                <a:gd name="T7" fmla="*/ 11 h 21"/>
                <a:gd name="T8" fmla="*/ 4 w 20"/>
                <a:gd name="T9" fmla="*/ 17 h 21"/>
                <a:gd name="T10" fmla="*/ 11 w 20"/>
                <a:gd name="T11" fmla="*/ 19 h 21"/>
                <a:gd name="T12" fmla="*/ 18 w 20"/>
                <a:gd name="T13" fmla="*/ 16 h 21"/>
                <a:gd name="T14" fmla="*/ 20 w 20"/>
                <a:gd name="T15" fmla="*/ 17 h 21"/>
                <a:gd name="T16" fmla="*/ 11 w 20"/>
                <a:gd name="T17" fmla="*/ 21 h 21"/>
                <a:gd name="T18" fmla="*/ 3 w 20"/>
                <a:gd name="T19" fmla="*/ 18 h 21"/>
                <a:gd name="T20" fmla="*/ 0 w 20"/>
                <a:gd name="T21" fmla="*/ 11 h 21"/>
                <a:gd name="T22" fmla="*/ 3 w 20"/>
                <a:gd name="T23" fmla="*/ 3 h 21"/>
                <a:gd name="T24" fmla="*/ 11 w 20"/>
                <a:gd name="T25" fmla="*/ 0 h 21"/>
                <a:gd name="T26" fmla="*/ 20 w 20"/>
                <a:gd name="T27" fmla="*/ 4 h 21"/>
                <a:gd name="T28" fmla="*/ 19 w 20"/>
                <a:gd name="T2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19" y="5"/>
                  </a:moveTo>
                  <a:cubicBezTo>
                    <a:pt x="17" y="3"/>
                    <a:pt x="14" y="2"/>
                    <a:pt x="11" y="2"/>
                  </a:cubicBezTo>
                  <a:cubicBezTo>
                    <a:pt x="8" y="2"/>
                    <a:pt x="6" y="3"/>
                    <a:pt x="4" y="4"/>
                  </a:cubicBezTo>
                  <a:cubicBezTo>
                    <a:pt x="2" y="6"/>
                    <a:pt x="2" y="8"/>
                    <a:pt x="2" y="11"/>
                  </a:cubicBezTo>
                  <a:cubicBezTo>
                    <a:pt x="2" y="13"/>
                    <a:pt x="2" y="15"/>
                    <a:pt x="4" y="17"/>
                  </a:cubicBezTo>
                  <a:cubicBezTo>
                    <a:pt x="6" y="19"/>
                    <a:pt x="8" y="19"/>
                    <a:pt x="11" y="19"/>
                  </a:cubicBezTo>
                  <a:cubicBezTo>
                    <a:pt x="14" y="19"/>
                    <a:pt x="17" y="18"/>
                    <a:pt x="18" y="16"/>
                  </a:cubicBezTo>
                  <a:cubicBezTo>
                    <a:pt x="20" y="17"/>
                    <a:pt x="20" y="17"/>
                    <a:pt x="20" y="17"/>
                  </a:cubicBezTo>
                  <a:cubicBezTo>
                    <a:pt x="18" y="20"/>
                    <a:pt x="15" y="21"/>
                    <a:pt x="11" y="21"/>
                  </a:cubicBezTo>
                  <a:cubicBezTo>
                    <a:pt x="7" y="21"/>
                    <a:pt x="5" y="20"/>
                    <a:pt x="3" y="18"/>
                  </a:cubicBezTo>
                  <a:cubicBezTo>
                    <a:pt x="1" y="17"/>
                    <a:pt x="0" y="14"/>
                    <a:pt x="0" y="11"/>
                  </a:cubicBezTo>
                  <a:cubicBezTo>
                    <a:pt x="0" y="7"/>
                    <a:pt x="1" y="5"/>
                    <a:pt x="3" y="3"/>
                  </a:cubicBezTo>
                  <a:cubicBezTo>
                    <a:pt x="5" y="1"/>
                    <a:pt x="8" y="0"/>
                    <a:pt x="11" y="0"/>
                  </a:cubicBezTo>
                  <a:cubicBezTo>
                    <a:pt x="15" y="0"/>
                    <a:pt x="18" y="1"/>
                    <a:pt x="20" y="4"/>
                  </a:cubicBez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5" name="Freeform 119">
              <a:extLst>
                <a:ext uri="{FF2B5EF4-FFF2-40B4-BE49-F238E27FC236}">
                  <a16:creationId xmlns:a16="http://schemas.microsoft.com/office/drawing/2014/main" id="{1212250B-04E3-4928-ABF0-37A9F6B4AC57}"/>
                </a:ext>
              </a:extLst>
            </p:cNvPr>
            <p:cNvSpPr>
              <a:spLocks/>
            </p:cNvSpPr>
            <p:nvPr userDrawn="1"/>
          </p:nvSpPr>
          <p:spPr bwMode="auto">
            <a:xfrm>
              <a:off x="646" y="4051"/>
              <a:ext cx="15" cy="16"/>
            </a:xfrm>
            <a:custGeom>
              <a:avLst/>
              <a:gdLst>
                <a:gd name="T0" fmla="*/ 19 w 20"/>
                <a:gd name="T1" fmla="*/ 5 h 21"/>
                <a:gd name="T2" fmla="*/ 11 w 20"/>
                <a:gd name="T3" fmla="*/ 2 h 21"/>
                <a:gd name="T4" fmla="*/ 4 w 20"/>
                <a:gd name="T5" fmla="*/ 4 h 21"/>
                <a:gd name="T6" fmla="*/ 2 w 20"/>
                <a:gd name="T7" fmla="*/ 11 h 21"/>
                <a:gd name="T8" fmla="*/ 4 w 20"/>
                <a:gd name="T9" fmla="*/ 17 h 21"/>
                <a:gd name="T10" fmla="*/ 11 w 20"/>
                <a:gd name="T11" fmla="*/ 19 h 21"/>
                <a:gd name="T12" fmla="*/ 18 w 20"/>
                <a:gd name="T13" fmla="*/ 16 h 21"/>
                <a:gd name="T14" fmla="*/ 20 w 20"/>
                <a:gd name="T15" fmla="*/ 17 h 21"/>
                <a:gd name="T16" fmla="*/ 11 w 20"/>
                <a:gd name="T17" fmla="*/ 21 h 21"/>
                <a:gd name="T18" fmla="*/ 3 w 20"/>
                <a:gd name="T19" fmla="*/ 18 h 21"/>
                <a:gd name="T20" fmla="*/ 0 w 20"/>
                <a:gd name="T21" fmla="*/ 11 h 21"/>
                <a:gd name="T22" fmla="*/ 3 w 20"/>
                <a:gd name="T23" fmla="*/ 3 h 21"/>
                <a:gd name="T24" fmla="*/ 11 w 20"/>
                <a:gd name="T25" fmla="*/ 0 h 21"/>
                <a:gd name="T26" fmla="*/ 20 w 20"/>
                <a:gd name="T27" fmla="*/ 4 h 21"/>
                <a:gd name="T28" fmla="*/ 19 w 20"/>
                <a:gd name="T2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19" y="5"/>
                  </a:moveTo>
                  <a:cubicBezTo>
                    <a:pt x="17" y="3"/>
                    <a:pt x="14" y="2"/>
                    <a:pt x="11" y="2"/>
                  </a:cubicBezTo>
                  <a:cubicBezTo>
                    <a:pt x="8" y="2"/>
                    <a:pt x="6" y="3"/>
                    <a:pt x="4" y="4"/>
                  </a:cubicBezTo>
                  <a:cubicBezTo>
                    <a:pt x="2" y="6"/>
                    <a:pt x="2" y="8"/>
                    <a:pt x="2" y="11"/>
                  </a:cubicBezTo>
                  <a:cubicBezTo>
                    <a:pt x="2" y="13"/>
                    <a:pt x="2" y="15"/>
                    <a:pt x="4" y="17"/>
                  </a:cubicBezTo>
                  <a:cubicBezTo>
                    <a:pt x="6" y="19"/>
                    <a:pt x="8" y="19"/>
                    <a:pt x="11" y="19"/>
                  </a:cubicBezTo>
                  <a:cubicBezTo>
                    <a:pt x="14" y="19"/>
                    <a:pt x="17" y="18"/>
                    <a:pt x="18" y="16"/>
                  </a:cubicBezTo>
                  <a:cubicBezTo>
                    <a:pt x="20" y="17"/>
                    <a:pt x="20" y="17"/>
                    <a:pt x="20" y="17"/>
                  </a:cubicBezTo>
                  <a:cubicBezTo>
                    <a:pt x="18" y="20"/>
                    <a:pt x="15" y="21"/>
                    <a:pt x="11" y="21"/>
                  </a:cubicBezTo>
                  <a:cubicBezTo>
                    <a:pt x="7" y="21"/>
                    <a:pt x="5" y="20"/>
                    <a:pt x="3" y="18"/>
                  </a:cubicBezTo>
                  <a:cubicBezTo>
                    <a:pt x="1" y="17"/>
                    <a:pt x="0" y="14"/>
                    <a:pt x="0" y="11"/>
                  </a:cubicBezTo>
                  <a:cubicBezTo>
                    <a:pt x="0" y="7"/>
                    <a:pt x="1" y="5"/>
                    <a:pt x="3" y="3"/>
                  </a:cubicBezTo>
                  <a:cubicBezTo>
                    <a:pt x="5" y="1"/>
                    <a:pt x="8" y="0"/>
                    <a:pt x="11" y="0"/>
                  </a:cubicBezTo>
                  <a:cubicBezTo>
                    <a:pt x="15" y="0"/>
                    <a:pt x="18" y="1"/>
                    <a:pt x="20" y="4"/>
                  </a:cubicBezTo>
                  <a:lnTo>
                    <a:pt x="19" y="5"/>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6" name="Freeform 120">
              <a:extLst>
                <a:ext uri="{FF2B5EF4-FFF2-40B4-BE49-F238E27FC236}">
                  <a16:creationId xmlns:a16="http://schemas.microsoft.com/office/drawing/2014/main" id="{BA6C3DB6-8F16-4581-B93F-A7242341814E}"/>
                </a:ext>
              </a:extLst>
            </p:cNvPr>
            <p:cNvSpPr>
              <a:spLocks noEditPoints="1"/>
            </p:cNvSpPr>
            <p:nvPr userDrawn="1"/>
          </p:nvSpPr>
          <p:spPr bwMode="auto">
            <a:xfrm>
              <a:off x="666" y="4051"/>
              <a:ext cx="14" cy="16"/>
            </a:xfrm>
            <a:custGeom>
              <a:avLst/>
              <a:gdLst>
                <a:gd name="T0" fmla="*/ 16 w 19"/>
                <a:gd name="T1" fmla="*/ 20 h 21"/>
                <a:gd name="T2" fmla="*/ 11 w 19"/>
                <a:gd name="T3" fmla="*/ 21 h 21"/>
                <a:gd name="T4" fmla="*/ 0 w 19"/>
                <a:gd name="T5" fmla="*/ 21 h 21"/>
                <a:gd name="T6" fmla="*/ 0 w 19"/>
                <a:gd name="T7" fmla="*/ 0 h 21"/>
                <a:gd name="T8" fmla="*/ 11 w 19"/>
                <a:gd name="T9" fmla="*/ 0 h 21"/>
                <a:gd name="T10" fmla="*/ 16 w 19"/>
                <a:gd name="T11" fmla="*/ 1 h 21"/>
                <a:gd name="T12" fmla="*/ 18 w 19"/>
                <a:gd name="T13" fmla="*/ 6 h 21"/>
                <a:gd name="T14" fmla="*/ 15 w 19"/>
                <a:gd name="T15" fmla="*/ 10 h 21"/>
                <a:gd name="T16" fmla="*/ 19 w 19"/>
                <a:gd name="T17" fmla="*/ 15 h 21"/>
                <a:gd name="T18" fmla="*/ 16 w 19"/>
                <a:gd name="T19" fmla="*/ 20 h 21"/>
                <a:gd name="T20" fmla="*/ 11 w 19"/>
                <a:gd name="T21" fmla="*/ 2 h 21"/>
                <a:gd name="T22" fmla="*/ 2 w 19"/>
                <a:gd name="T23" fmla="*/ 2 h 21"/>
                <a:gd name="T24" fmla="*/ 2 w 19"/>
                <a:gd name="T25" fmla="*/ 9 h 21"/>
                <a:gd name="T26" fmla="*/ 11 w 19"/>
                <a:gd name="T27" fmla="*/ 9 h 21"/>
                <a:gd name="T28" fmla="*/ 15 w 19"/>
                <a:gd name="T29" fmla="*/ 8 h 21"/>
                <a:gd name="T30" fmla="*/ 16 w 19"/>
                <a:gd name="T31" fmla="*/ 6 h 21"/>
                <a:gd name="T32" fmla="*/ 15 w 19"/>
                <a:gd name="T33" fmla="*/ 3 h 21"/>
                <a:gd name="T34" fmla="*/ 11 w 19"/>
                <a:gd name="T35" fmla="*/ 2 h 21"/>
                <a:gd name="T36" fmla="*/ 11 w 19"/>
                <a:gd name="T37" fmla="*/ 11 h 21"/>
                <a:gd name="T38" fmla="*/ 2 w 19"/>
                <a:gd name="T39" fmla="*/ 11 h 21"/>
                <a:gd name="T40" fmla="*/ 2 w 19"/>
                <a:gd name="T41" fmla="*/ 19 h 21"/>
                <a:gd name="T42" fmla="*/ 11 w 19"/>
                <a:gd name="T43" fmla="*/ 19 h 21"/>
                <a:gd name="T44" fmla="*/ 15 w 19"/>
                <a:gd name="T45" fmla="*/ 18 h 21"/>
                <a:gd name="T46" fmla="*/ 17 w 19"/>
                <a:gd name="T47" fmla="*/ 15 h 21"/>
                <a:gd name="T48" fmla="*/ 17 w 19"/>
                <a:gd name="T49" fmla="*/ 14 h 21"/>
                <a:gd name="T50" fmla="*/ 11 w 19"/>
                <a:gd name="T5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6" y="20"/>
                  </a:moveTo>
                  <a:cubicBezTo>
                    <a:pt x="15" y="21"/>
                    <a:pt x="13" y="21"/>
                    <a:pt x="11" y="21"/>
                  </a:cubicBezTo>
                  <a:cubicBezTo>
                    <a:pt x="0" y="21"/>
                    <a:pt x="0" y="21"/>
                    <a:pt x="0" y="21"/>
                  </a:cubicBezTo>
                  <a:cubicBezTo>
                    <a:pt x="0" y="0"/>
                    <a:pt x="0" y="0"/>
                    <a:pt x="0" y="0"/>
                  </a:cubicBezTo>
                  <a:cubicBezTo>
                    <a:pt x="11" y="0"/>
                    <a:pt x="11" y="0"/>
                    <a:pt x="11" y="0"/>
                  </a:cubicBezTo>
                  <a:cubicBezTo>
                    <a:pt x="13" y="0"/>
                    <a:pt x="15" y="1"/>
                    <a:pt x="16" y="1"/>
                  </a:cubicBezTo>
                  <a:cubicBezTo>
                    <a:pt x="17" y="2"/>
                    <a:pt x="18" y="4"/>
                    <a:pt x="18" y="6"/>
                  </a:cubicBezTo>
                  <a:cubicBezTo>
                    <a:pt x="18" y="8"/>
                    <a:pt x="17" y="9"/>
                    <a:pt x="15" y="10"/>
                  </a:cubicBezTo>
                  <a:cubicBezTo>
                    <a:pt x="18" y="11"/>
                    <a:pt x="19" y="13"/>
                    <a:pt x="19" y="15"/>
                  </a:cubicBezTo>
                  <a:cubicBezTo>
                    <a:pt x="19" y="17"/>
                    <a:pt x="18" y="19"/>
                    <a:pt x="16" y="20"/>
                  </a:cubicBezTo>
                  <a:moveTo>
                    <a:pt x="11" y="2"/>
                  </a:moveTo>
                  <a:cubicBezTo>
                    <a:pt x="2" y="2"/>
                    <a:pt x="2" y="2"/>
                    <a:pt x="2" y="2"/>
                  </a:cubicBezTo>
                  <a:cubicBezTo>
                    <a:pt x="2" y="9"/>
                    <a:pt x="2" y="9"/>
                    <a:pt x="2" y="9"/>
                  </a:cubicBezTo>
                  <a:cubicBezTo>
                    <a:pt x="11" y="9"/>
                    <a:pt x="11" y="9"/>
                    <a:pt x="11" y="9"/>
                  </a:cubicBezTo>
                  <a:cubicBezTo>
                    <a:pt x="12" y="9"/>
                    <a:pt x="14" y="9"/>
                    <a:pt x="15" y="8"/>
                  </a:cubicBezTo>
                  <a:cubicBezTo>
                    <a:pt x="16" y="8"/>
                    <a:pt x="16" y="7"/>
                    <a:pt x="16" y="6"/>
                  </a:cubicBezTo>
                  <a:cubicBezTo>
                    <a:pt x="16" y="5"/>
                    <a:pt x="16" y="4"/>
                    <a:pt x="15" y="3"/>
                  </a:cubicBezTo>
                  <a:cubicBezTo>
                    <a:pt x="14" y="2"/>
                    <a:pt x="13" y="2"/>
                    <a:pt x="11" y="2"/>
                  </a:cubicBezTo>
                  <a:moveTo>
                    <a:pt x="11" y="11"/>
                  </a:moveTo>
                  <a:cubicBezTo>
                    <a:pt x="2" y="11"/>
                    <a:pt x="2" y="11"/>
                    <a:pt x="2" y="11"/>
                  </a:cubicBezTo>
                  <a:cubicBezTo>
                    <a:pt x="2" y="19"/>
                    <a:pt x="2" y="19"/>
                    <a:pt x="2" y="19"/>
                  </a:cubicBezTo>
                  <a:cubicBezTo>
                    <a:pt x="11" y="19"/>
                    <a:pt x="11" y="19"/>
                    <a:pt x="11" y="19"/>
                  </a:cubicBezTo>
                  <a:cubicBezTo>
                    <a:pt x="13" y="19"/>
                    <a:pt x="14" y="19"/>
                    <a:pt x="15" y="18"/>
                  </a:cubicBezTo>
                  <a:cubicBezTo>
                    <a:pt x="16" y="18"/>
                    <a:pt x="17" y="17"/>
                    <a:pt x="17" y="15"/>
                  </a:cubicBezTo>
                  <a:cubicBezTo>
                    <a:pt x="17" y="15"/>
                    <a:pt x="17" y="14"/>
                    <a:pt x="17" y="14"/>
                  </a:cubicBezTo>
                  <a:cubicBezTo>
                    <a:pt x="16" y="12"/>
                    <a:pt x="14" y="11"/>
                    <a:pt x="1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7" name="Freeform 121">
              <a:extLst>
                <a:ext uri="{FF2B5EF4-FFF2-40B4-BE49-F238E27FC236}">
                  <a16:creationId xmlns:a16="http://schemas.microsoft.com/office/drawing/2014/main" id="{6F9930CE-56D3-403B-9226-1FB33FD46C27}"/>
                </a:ext>
              </a:extLst>
            </p:cNvPr>
            <p:cNvSpPr>
              <a:spLocks noEditPoints="1"/>
            </p:cNvSpPr>
            <p:nvPr userDrawn="1"/>
          </p:nvSpPr>
          <p:spPr bwMode="auto">
            <a:xfrm>
              <a:off x="666" y="4051"/>
              <a:ext cx="14" cy="16"/>
            </a:xfrm>
            <a:custGeom>
              <a:avLst/>
              <a:gdLst>
                <a:gd name="T0" fmla="*/ 16 w 19"/>
                <a:gd name="T1" fmla="*/ 20 h 21"/>
                <a:gd name="T2" fmla="*/ 11 w 19"/>
                <a:gd name="T3" fmla="*/ 21 h 21"/>
                <a:gd name="T4" fmla="*/ 0 w 19"/>
                <a:gd name="T5" fmla="*/ 21 h 21"/>
                <a:gd name="T6" fmla="*/ 0 w 19"/>
                <a:gd name="T7" fmla="*/ 0 h 21"/>
                <a:gd name="T8" fmla="*/ 11 w 19"/>
                <a:gd name="T9" fmla="*/ 0 h 21"/>
                <a:gd name="T10" fmla="*/ 16 w 19"/>
                <a:gd name="T11" fmla="*/ 1 h 21"/>
                <a:gd name="T12" fmla="*/ 18 w 19"/>
                <a:gd name="T13" fmla="*/ 6 h 21"/>
                <a:gd name="T14" fmla="*/ 15 w 19"/>
                <a:gd name="T15" fmla="*/ 10 h 21"/>
                <a:gd name="T16" fmla="*/ 19 w 19"/>
                <a:gd name="T17" fmla="*/ 15 h 21"/>
                <a:gd name="T18" fmla="*/ 16 w 19"/>
                <a:gd name="T19" fmla="*/ 20 h 21"/>
                <a:gd name="T20" fmla="*/ 11 w 19"/>
                <a:gd name="T21" fmla="*/ 2 h 21"/>
                <a:gd name="T22" fmla="*/ 2 w 19"/>
                <a:gd name="T23" fmla="*/ 2 h 21"/>
                <a:gd name="T24" fmla="*/ 2 w 19"/>
                <a:gd name="T25" fmla="*/ 9 h 21"/>
                <a:gd name="T26" fmla="*/ 11 w 19"/>
                <a:gd name="T27" fmla="*/ 9 h 21"/>
                <a:gd name="T28" fmla="*/ 15 w 19"/>
                <a:gd name="T29" fmla="*/ 8 h 21"/>
                <a:gd name="T30" fmla="*/ 16 w 19"/>
                <a:gd name="T31" fmla="*/ 6 h 21"/>
                <a:gd name="T32" fmla="*/ 15 w 19"/>
                <a:gd name="T33" fmla="*/ 3 h 21"/>
                <a:gd name="T34" fmla="*/ 11 w 19"/>
                <a:gd name="T35" fmla="*/ 2 h 21"/>
                <a:gd name="T36" fmla="*/ 11 w 19"/>
                <a:gd name="T37" fmla="*/ 11 h 21"/>
                <a:gd name="T38" fmla="*/ 2 w 19"/>
                <a:gd name="T39" fmla="*/ 11 h 21"/>
                <a:gd name="T40" fmla="*/ 2 w 19"/>
                <a:gd name="T41" fmla="*/ 19 h 21"/>
                <a:gd name="T42" fmla="*/ 11 w 19"/>
                <a:gd name="T43" fmla="*/ 19 h 21"/>
                <a:gd name="T44" fmla="*/ 15 w 19"/>
                <a:gd name="T45" fmla="*/ 18 h 21"/>
                <a:gd name="T46" fmla="*/ 17 w 19"/>
                <a:gd name="T47" fmla="*/ 15 h 21"/>
                <a:gd name="T48" fmla="*/ 17 w 19"/>
                <a:gd name="T49" fmla="*/ 14 h 21"/>
                <a:gd name="T50" fmla="*/ 11 w 19"/>
                <a:gd name="T5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6" y="20"/>
                  </a:moveTo>
                  <a:cubicBezTo>
                    <a:pt x="15" y="21"/>
                    <a:pt x="13" y="21"/>
                    <a:pt x="11" y="21"/>
                  </a:cubicBezTo>
                  <a:cubicBezTo>
                    <a:pt x="0" y="21"/>
                    <a:pt x="0" y="21"/>
                    <a:pt x="0" y="21"/>
                  </a:cubicBezTo>
                  <a:cubicBezTo>
                    <a:pt x="0" y="0"/>
                    <a:pt x="0" y="0"/>
                    <a:pt x="0" y="0"/>
                  </a:cubicBezTo>
                  <a:cubicBezTo>
                    <a:pt x="11" y="0"/>
                    <a:pt x="11" y="0"/>
                    <a:pt x="11" y="0"/>
                  </a:cubicBezTo>
                  <a:cubicBezTo>
                    <a:pt x="13" y="0"/>
                    <a:pt x="15" y="1"/>
                    <a:pt x="16" y="1"/>
                  </a:cubicBezTo>
                  <a:cubicBezTo>
                    <a:pt x="17" y="2"/>
                    <a:pt x="18" y="4"/>
                    <a:pt x="18" y="6"/>
                  </a:cubicBezTo>
                  <a:cubicBezTo>
                    <a:pt x="18" y="8"/>
                    <a:pt x="17" y="9"/>
                    <a:pt x="15" y="10"/>
                  </a:cubicBezTo>
                  <a:cubicBezTo>
                    <a:pt x="18" y="11"/>
                    <a:pt x="19" y="13"/>
                    <a:pt x="19" y="15"/>
                  </a:cubicBezTo>
                  <a:cubicBezTo>
                    <a:pt x="19" y="17"/>
                    <a:pt x="18" y="19"/>
                    <a:pt x="16" y="20"/>
                  </a:cubicBezTo>
                  <a:close/>
                  <a:moveTo>
                    <a:pt x="11" y="2"/>
                  </a:moveTo>
                  <a:cubicBezTo>
                    <a:pt x="2" y="2"/>
                    <a:pt x="2" y="2"/>
                    <a:pt x="2" y="2"/>
                  </a:cubicBezTo>
                  <a:cubicBezTo>
                    <a:pt x="2" y="9"/>
                    <a:pt x="2" y="9"/>
                    <a:pt x="2" y="9"/>
                  </a:cubicBezTo>
                  <a:cubicBezTo>
                    <a:pt x="11" y="9"/>
                    <a:pt x="11" y="9"/>
                    <a:pt x="11" y="9"/>
                  </a:cubicBezTo>
                  <a:cubicBezTo>
                    <a:pt x="12" y="9"/>
                    <a:pt x="14" y="9"/>
                    <a:pt x="15" y="8"/>
                  </a:cubicBezTo>
                  <a:cubicBezTo>
                    <a:pt x="16" y="8"/>
                    <a:pt x="16" y="7"/>
                    <a:pt x="16" y="6"/>
                  </a:cubicBezTo>
                  <a:cubicBezTo>
                    <a:pt x="16" y="5"/>
                    <a:pt x="16" y="4"/>
                    <a:pt x="15" y="3"/>
                  </a:cubicBezTo>
                  <a:cubicBezTo>
                    <a:pt x="14" y="2"/>
                    <a:pt x="13" y="2"/>
                    <a:pt x="11" y="2"/>
                  </a:cubicBezTo>
                  <a:close/>
                  <a:moveTo>
                    <a:pt x="11" y="11"/>
                  </a:moveTo>
                  <a:cubicBezTo>
                    <a:pt x="2" y="11"/>
                    <a:pt x="2" y="11"/>
                    <a:pt x="2" y="11"/>
                  </a:cubicBezTo>
                  <a:cubicBezTo>
                    <a:pt x="2" y="19"/>
                    <a:pt x="2" y="19"/>
                    <a:pt x="2" y="19"/>
                  </a:cubicBezTo>
                  <a:cubicBezTo>
                    <a:pt x="11" y="19"/>
                    <a:pt x="11" y="19"/>
                    <a:pt x="11" y="19"/>
                  </a:cubicBezTo>
                  <a:cubicBezTo>
                    <a:pt x="13" y="19"/>
                    <a:pt x="14" y="19"/>
                    <a:pt x="15" y="18"/>
                  </a:cubicBezTo>
                  <a:cubicBezTo>
                    <a:pt x="16" y="18"/>
                    <a:pt x="17" y="17"/>
                    <a:pt x="17" y="15"/>
                  </a:cubicBezTo>
                  <a:cubicBezTo>
                    <a:pt x="17" y="15"/>
                    <a:pt x="17" y="14"/>
                    <a:pt x="17" y="14"/>
                  </a:cubicBezTo>
                  <a:cubicBezTo>
                    <a:pt x="16" y="12"/>
                    <a:pt x="14" y="11"/>
                    <a:pt x="11" y="11"/>
                  </a:cubicBez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8" name="Freeform 122">
              <a:extLst>
                <a:ext uri="{FF2B5EF4-FFF2-40B4-BE49-F238E27FC236}">
                  <a16:creationId xmlns:a16="http://schemas.microsoft.com/office/drawing/2014/main" id="{72B003D4-E62E-4803-B462-C5CE2D942FBC}"/>
                </a:ext>
              </a:extLst>
            </p:cNvPr>
            <p:cNvSpPr>
              <a:spLocks/>
            </p:cNvSpPr>
            <p:nvPr userDrawn="1"/>
          </p:nvSpPr>
          <p:spPr bwMode="auto">
            <a:xfrm>
              <a:off x="622" y="4026"/>
              <a:ext cx="65" cy="64"/>
            </a:xfrm>
            <a:custGeom>
              <a:avLst/>
              <a:gdLst>
                <a:gd name="T0" fmla="*/ 86 w 86"/>
                <a:gd name="T1" fmla="*/ 42 h 85"/>
                <a:gd name="T2" fmla="*/ 43 w 86"/>
                <a:gd name="T3" fmla="*/ 85 h 85"/>
                <a:gd name="T4" fmla="*/ 17 w 86"/>
                <a:gd name="T5" fmla="*/ 76 h 85"/>
                <a:gd name="T6" fmla="*/ 0 w 86"/>
                <a:gd name="T7" fmla="*/ 85 h 85"/>
                <a:gd name="T8" fmla="*/ 1 w 86"/>
                <a:gd name="T9" fmla="*/ 42 h 85"/>
                <a:gd name="T10" fmla="*/ 43 w 86"/>
                <a:gd name="T11" fmla="*/ 0 h 85"/>
                <a:gd name="T12" fmla="*/ 86 w 86"/>
                <a:gd name="T13" fmla="*/ 42 h 85"/>
              </a:gdLst>
              <a:ahLst/>
              <a:cxnLst>
                <a:cxn ang="0">
                  <a:pos x="T0" y="T1"/>
                </a:cxn>
                <a:cxn ang="0">
                  <a:pos x="T2" y="T3"/>
                </a:cxn>
                <a:cxn ang="0">
                  <a:pos x="T4" y="T5"/>
                </a:cxn>
                <a:cxn ang="0">
                  <a:pos x="T6" y="T7"/>
                </a:cxn>
                <a:cxn ang="0">
                  <a:pos x="T8" y="T9"/>
                </a:cxn>
                <a:cxn ang="0">
                  <a:pos x="T10" y="T11"/>
                </a:cxn>
                <a:cxn ang="0">
                  <a:pos x="T12" y="T13"/>
                </a:cxn>
              </a:cxnLst>
              <a:rect l="0" t="0" r="r" b="b"/>
              <a:pathLst>
                <a:path w="86" h="85">
                  <a:moveTo>
                    <a:pt x="86" y="42"/>
                  </a:moveTo>
                  <a:cubicBezTo>
                    <a:pt x="86" y="66"/>
                    <a:pt x="67" y="85"/>
                    <a:pt x="43" y="85"/>
                  </a:cubicBezTo>
                  <a:cubicBezTo>
                    <a:pt x="33" y="85"/>
                    <a:pt x="23" y="82"/>
                    <a:pt x="17" y="76"/>
                  </a:cubicBezTo>
                  <a:cubicBezTo>
                    <a:pt x="9" y="69"/>
                    <a:pt x="0" y="85"/>
                    <a:pt x="0" y="85"/>
                  </a:cubicBezTo>
                  <a:cubicBezTo>
                    <a:pt x="0" y="85"/>
                    <a:pt x="1" y="50"/>
                    <a:pt x="1" y="42"/>
                  </a:cubicBezTo>
                  <a:cubicBezTo>
                    <a:pt x="1" y="19"/>
                    <a:pt x="20" y="0"/>
                    <a:pt x="43" y="0"/>
                  </a:cubicBezTo>
                  <a:cubicBezTo>
                    <a:pt x="67" y="0"/>
                    <a:pt x="86" y="19"/>
                    <a:pt x="86" y="42"/>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9" name="Freeform 123">
              <a:extLst>
                <a:ext uri="{FF2B5EF4-FFF2-40B4-BE49-F238E27FC236}">
                  <a16:creationId xmlns:a16="http://schemas.microsoft.com/office/drawing/2014/main" id="{8537DE3D-73D7-497F-9913-3058C2BA32BD}"/>
                </a:ext>
              </a:extLst>
            </p:cNvPr>
            <p:cNvSpPr>
              <a:spLocks/>
            </p:cNvSpPr>
            <p:nvPr userDrawn="1"/>
          </p:nvSpPr>
          <p:spPr bwMode="auto">
            <a:xfrm>
              <a:off x="693" y="3962"/>
              <a:ext cx="73" cy="65"/>
            </a:xfrm>
            <a:custGeom>
              <a:avLst/>
              <a:gdLst>
                <a:gd name="T0" fmla="*/ 0 w 97"/>
                <a:gd name="T1" fmla="*/ 4 h 87"/>
                <a:gd name="T2" fmla="*/ 3 w 97"/>
                <a:gd name="T3" fmla="*/ 0 h 87"/>
                <a:gd name="T4" fmla="*/ 18 w 97"/>
                <a:gd name="T5" fmla="*/ 0 h 87"/>
                <a:gd name="T6" fmla="*/ 22 w 97"/>
                <a:gd name="T7" fmla="*/ 4 h 87"/>
                <a:gd name="T8" fmla="*/ 29 w 97"/>
                <a:gd name="T9" fmla="*/ 55 h 87"/>
                <a:gd name="T10" fmla="*/ 31 w 97"/>
                <a:gd name="T11" fmla="*/ 55 h 87"/>
                <a:gd name="T12" fmla="*/ 39 w 97"/>
                <a:gd name="T13" fmla="*/ 4 h 87"/>
                <a:gd name="T14" fmla="*/ 43 w 97"/>
                <a:gd name="T15" fmla="*/ 0 h 87"/>
                <a:gd name="T16" fmla="*/ 54 w 97"/>
                <a:gd name="T17" fmla="*/ 0 h 87"/>
                <a:gd name="T18" fmla="*/ 58 w 97"/>
                <a:gd name="T19" fmla="*/ 4 h 87"/>
                <a:gd name="T20" fmla="*/ 66 w 97"/>
                <a:gd name="T21" fmla="*/ 55 h 87"/>
                <a:gd name="T22" fmla="*/ 67 w 97"/>
                <a:gd name="T23" fmla="*/ 55 h 87"/>
                <a:gd name="T24" fmla="*/ 74 w 97"/>
                <a:gd name="T25" fmla="*/ 4 h 87"/>
                <a:gd name="T26" fmla="*/ 79 w 97"/>
                <a:gd name="T27" fmla="*/ 0 h 87"/>
                <a:gd name="T28" fmla="*/ 93 w 97"/>
                <a:gd name="T29" fmla="*/ 0 h 87"/>
                <a:gd name="T30" fmla="*/ 97 w 97"/>
                <a:gd name="T31" fmla="*/ 4 h 87"/>
                <a:gd name="T32" fmla="*/ 81 w 97"/>
                <a:gd name="T33" fmla="*/ 83 h 87"/>
                <a:gd name="T34" fmla="*/ 77 w 97"/>
                <a:gd name="T35" fmla="*/ 87 h 87"/>
                <a:gd name="T36" fmla="*/ 60 w 97"/>
                <a:gd name="T37" fmla="*/ 87 h 87"/>
                <a:gd name="T38" fmla="*/ 56 w 97"/>
                <a:gd name="T39" fmla="*/ 83 h 87"/>
                <a:gd name="T40" fmla="*/ 49 w 97"/>
                <a:gd name="T41" fmla="*/ 53 h 87"/>
                <a:gd name="T42" fmla="*/ 48 w 97"/>
                <a:gd name="T43" fmla="*/ 53 h 87"/>
                <a:gd name="T44" fmla="*/ 41 w 97"/>
                <a:gd name="T45" fmla="*/ 83 h 87"/>
                <a:gd name="T46" fmla="*/ 37 w 97"/>
                <a:gd name="T47" fmla="*/ 87 h 87"/>
                <a:gd name="T48" fmla="*/ 19 w 97"/>
                <a:gd name="T49" fmla="*/ 87 h 87"/>
                <a:gd name="T50" fmla="*/ 15 w 97"/>
                <a:gd name="T51" fmla="*/ 83 h 87"/>
                <a:gd name="T52" fmla="*/ 0 w 97"/>
                <a:gd name="T53"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87">
                  <a:moveTo>
                    <a:pt x="0" y="4"/>
                  </a:moveTo>
                  <a:cubicBezTo>
                    <a:pt x="0" y="2"/>
                    <a:pt x="1" y="0"/>
                    <a:pt x="3" y="0"/>
                  </a:cubicBezTo>
                  <a:cubicBezTo>
                    <a:pt x="18" y="0"/>
                    <a:pt x="18" y="0"/>
                    <a:pt x="18" y="0"/>
                  </a:cubicBezTo>
                  <a:cubicBezTo>
                    <a:pt x="20" y="0"/>
                    <a:pt x="22" y="1"/>
                    <a:pt x="22" y="4"/>
                  </a:cubicBezTo>
                  <a:cubicBezTo>
                    <a:pt x="29" y="55"/>
                    <a:pt x="29" y="55"/>
                    <a:pt x="29" y="55"/>
                  </a:cubicBezTo>
                  <a:cubicBezTo>
                    <a:pt x="29" y="56"/>
                    <a:pt x="30" y="56"/>
                    <a:pt x="31" y="55"/>
                  </a:cubicBezTo>
                  <a:cubicBezTo>
                    <a:pt x="39" y="4"/>
                    <a:pt x="39" y="4"/>
                    <a:pt x="39" y="4"/>
                  </a:cubicBezTo>
                  <a:cubicBezTo>
                    <a:pt x="39" y="1"/>
                    <a:pt x="41" y="0"/>
                    <a:pt x="43" y="0"/>
                  </a:cubicBezTo>
                  <a:cubicBezTo>
                    <a:pt x="54" y="0"/>
                    <a:pt x="54" y="0"/>
                    <a:pt x="54" y="0"/>
                  </a:cubicBezTo>
                  <a:cubicBezTo>
                    <a:pt x="56" y="0"/>
                    <a:pt x="57" y="1"/>
                    <a:pt x="58" y="4"/>
                  </a:cubicBezTo>
                  <a:cubicBezTo>
                    <a:pt x="66" y="55"/>
                    <a:pt x="66" y="55"/>
                    <a:pt x="66" y="55"/>
                  </a:cubicBezTo>
                  <a:cubicBezTo>
                    <a:pt x="66" y="56"/>
                    <a:pt x="67" y="56"/>
                    <a:pt x="67" y="55"/>
                  </a:cubicBezTo>
                  <a:cubicBezTo>
                    <a:pt x="74" y="4"/>
                    <a:pt x="74" y="4"/>
                    <a:pt x="74" y="4"/>
                  </a:cubicBezTo>
                  <a:cubicBezTo>
                    <a:pt x="75" y="1"/>
                    <a:pt x="76" y="0"/>
                    <a:pt x="79" y="0"/>
                  </a:cubicBezTo>
                  <a:cubicBezTo>
                    <a:pt x="93" y="0"/>
                    <a:pt x="93" y="0"/>
                    <a:pt x="93" y="0"/>
                  </a:cubicBezTo>
                  <a:cubicBezTo>
                    <a:pt x="96" y="0"/>
                    <a:pt x="97" y="2"/>
                    <a:pt x="97" y="4"/>
                  </a:cubicBezTo>
                  <a:cubicBezTo>
                    <a:pt x="81" y="83"/>
                    <a:pt x="81" y="83"/>
                    <a:pt x="81" y="83"/>
                  </a:cubicBezTo>
                  <a:cubicBezTo>
                    <a:pt x="81" y="86"/>
                    <a:pt x="80" y="87"/>
                    <a:pt x="77" y="87"/>
                  </a:cubicBezTo>
                  <a:cubicBezTo>
                    <a:pt x="60" y="87"/>
                    <a:pt x="60" y="87"/>
                    <a:pt x="60" y="87"/>
                  </a:cubicBezTo>
                  <a:cubicBezTo>
                    <a:pt x="58" y="87"/>
                    <a:pt x="56" y="86"/>
                    <a:pt x="56" y="83"/>
                  </a:cubicBezTo>
                  <a:cubicBezTo>
                    <a:pt x="49" y="53"/>
                    <a:pt x="49" y="53"/>
                    <a:pt x="49" y="53"/>
                  </a:cubicBezTo>
                  <a:cubicBezTo>
                    <a:pt x="49" y="52"/>
                    <a:pt x="48" y="52"/>
                    <a:pt x="48" y="53"/>
                  </a:cubicBezTo>
                  <a:cubicBezTo>
                    <a:pt x="41" y="83"/>
                    <a:pt x="41" y="83"/>
                    <a:pt x="41" y="83"/>
                  </a:cubicBezTo>
                  <a:cubicBezTo>
                    <a:pt x="40" y="86"/>
                    <a:pt x="39" y="87"/>
                    <a:pt x="37" y="87"/>
                  </a:cubicBezTo>
                  <a:cubicBezTo>
                    <a:pt x="19" y="87"/>
                    <a:pt x="19" y="87"/>
                    <a:pt x="19" y="87"/>
                  </a:cubicBezTo>
                  <a:cubicBezTo>
                    <a:pt x="17" y="87"/>
                    <a:pt x="16" y="86"/>
                    <a:pt x="15" y="83"/>
                  </a:cubicBezTo>
                  <a:lnTo>
                    <a:pt x="0" y="4"/>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0" name="Freeform 124">
              <a:extLst>
                <a:ext uri="{FF2B5EF4-FFF2-40B4-BE49-F238E27FC236}">
                  <a16:creationId xmlns:a16="http://schemas.microsoft.com/office/drawing/2014/main" id="{58BA3AD9-AB54-418B-8D81-D103AA51ED8E}"/>
                </a:ext>
              </a:extLst>
            </p:cNvPr>
            <p:cNvSpPr>
              <a:spLocks/>
            </p:cNvSpPr>
            <p:nvPr userDrawn="1"/>
          </p:nvSpPr>
          <p:spPr bwMode="auto">
            <a:xfrm>
              <a:off x="771" y="3962"/>
              <a:ext cx="46" cy="65"/>
            </a:xfrm>
            <a:custGeom>
              <a:avLst/>
              <a:gdLst>
                <a:gd name="T0" fmla="*/ 56 w 60"/>
                <a:gd name="T1" fmla="*/ 0 h 87"/>
                <a:gd name="T2" fmla="*/ 60 w 60"/>
                <a:gd name="T3" fmla="*/ 4 h 87"/>
                <a:gd name="T4" fmla="*/ 60 w 60"/>
                <a:gd name="T5" fmla="*/ 18 h 87"/>
                <a:gd name="T6" fmla="*/ 56 w 60"/>
                <a:gd name="T7" fmla="*/ 22 h 87"/>
                <a:gd name="T8" fmla="*/ 26 w 60"/>
                <a:gd name="T9" fmla="*/ 22 h 87"/>
                <a:gd name="T10" fmla="*/ 22 w 60"/>
                <a:gd name="T11" fmla="*/ 25 h 87"/>
                <a:gd name="T12" fmla="*/ 22 w 60"/>
                <a:gd name="T13" fmla="*/ 29 h 87"/>
                <a:gd name="T14" fmla="*/ 26 w 60"/>
                <a:gd name="T15" fmla="*/ 33 h 87"/>
                <a:gd name="T16" fmla="*/ 45 w 60"/>
                <a:gd name="T17" fmla="*/ 33 h 87"/>
                <a:gd name="T18" fmla="*/ 49 w 60"/>
                <a:gd name="T19" fmla="*/ 37 h 87"/>
                <a:gd name="T20" fmla="*/ 49 w 60"/>
                <a:gd name="T21" fmla="*/ 50 h 87"/>
                <a:gd name="T22" fmla="*/ 45 w 60"/>
                <a:gd name="T23" fmla="*/ 54 h 87"/>
                <a:gd name="T24" fmla="*/ 26 w 60"/>
                <a:gd name="T25" fmla="*/ 54 h 87"/>
                <a:gd name="T26" fmla="*/ 22 w 60"/>
                <a:gd name="T27" fmla="*/ 58 h 87"/>
                <a:gd name="T28" fmla="*/ 22 w 60"/>
                <a:gd name="T29" fmla="*/ 62 h 87"/>
                <a:gd name="T30" fmla="*/ 26 w 60"/>
                <a:gd name="T31" fmla="*/ 65 h 87"/>
                <a:gd name="T32" fmla="*/ 56 w 60"/>
                <a:gd name="T33" fmla="*/ 65 h 87"/>
                <a:gd name="T34" fmla="*/ 60 w 60"/>
                <a:gd name="T35" fmla="*/ 69 h 87"/>
                <a:gd name="T36" fmla="*/ 60 w 60"/>
                <a:gd name="T37" fmla="*/ 83 h 87"/>
                <a:gd name="T38" fmla="*/ 56 w 60"/>
                <a:gd name="T39" fmla="*/ 87 h 87"/>
                <a:gd name="T40" fmla="*/ 4 w 60"/>
                <a:gd name="T41" fmla="*/ 87 h 87"/>
                <a:gd name="T42" fmla="*/ 0 w 60"/>
                <a:gd name="T43" fmla="*/ 83 h 87"/>
                <a:gd name="T44" fmla="*/ 0 w 60"/>
                <a:gd name="T45" fmla="*/ 4 h 87"/>
                <a:gd name="T46" fmla="*/ 4 w 60"/>
                <a:gd name="T47" fmla="*/ 0 h 87"/>
                <a:gd name="T48" fmla="*/ 56 w 60"/>
                <a:gd name="T4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7">
                  <a:moveTo>
                    <a:pt x="56" y="0"/>
                  </a:moveTo>
                  <a:cubicBezTo>
                    <a:pt x="58" y="0"/>
                    <a:pt x="60" y="2"/>
                    <a:pt x="60" y="4"/>
                  </a:cubicBezTo>
                  <a:cubicBezTo>
                    <a:pt x="60" y="18"/>
                    <a:pt x="60" y="18"/>
                    <a:pt x="60" y="18"/>
                  </a:cubicBezTo>
                  <a:cubicBezTo>
                    <a:pt x="60" y="20"/>
                    <a:pt x="58" y="22"/>
                    <a:pt x="56" y="22"/>
                  </a:cubicBezTo>
                  <a:cubicBezTo>
                    <a:pt x="26" y="22"/>
                    <a:pt x="26" y="22"/>
                    <a:pt x="26" y="22"/>
                  </a:cubicBezTo>
                  <a:cubicBezTo>
                    <a:pt x="24" y="22"/>
                    <a:pt x="22" y="23"/>
                    <a:pt x="22" y="25"/>
                  </a:cubicBezTo>
                  <a:cubicBezTo>
                    <a:pt x="22" y="29"/>
                    <a:pt x="22" y="29"/>
                    <a:pt x="22" y="29"/>
                  </a:cubicBezTo>
                  <a:cubicBezTo>
                    <a:pt x="22" y="32"/>
                    <a:pt x="24" y="33"/>
                    <a:pt x="26" y="33"/>
                  </a:cubicBezTo>
                  <a:cubicBezTo>
                    <a:pt x="45" y="33"/>
                    <a:pt x="45" y="33"/>
                    <a:pt x="45" y="33"/>
                  </a:cubicBezTo>
                  <a:cubicBezTo>
                    <a:pt x="48" y="33"/>
                    <a:pt x="49" y="34"/>
                    <a:pt x="49" y="37"/>
                  </a:cubicBezTo>
                  <a:cubicBezTo>
                    <a:pt x="49" y="50"/>
                    <a:pt x="49" y="50"/>
                    <a:pt x="49" y="50"/>
                  </a:cubicBezTo>
                  <a:cubicBezTo>
                    <a:pt x="49" y="53"/>
                    <a:pt x="48" y="54"/>
                    <a:pt x="45" y="54"/>
                  </a:cubicBezTo>
                  <a:cubicBezTo>
                    <a:pt x="26" y="54"/>
                    <a:pt x="26" y="54"/>
                    <a:pt x="26" y="54"/>
                  </a:cubicBezTo>
                  <a:cubicBezTo>
                    <a:pt x="24" y="54"/>
                    <a:pt x="22" y="55"/>
                    <a:pt x="22" y="58"/>
                  </a:cubicBezTo>
                  <a:cubicBezTo>
                    <a:pt x="22" y="62"/>
                    <a:pt x="22" y="62"/>
                    <a:pt x="22" y="62"/>
                  </a:cubicBezTo>
                  <a:cubicBezTo>
                    <a:pt x="22" y="64"/>
                    <a:pt x="24" y="65"/>
                    <a:pt x="26" y="65"/>
                  </a:cubicBezTo>
                  <a:cubicBezTo>
                    <a:pt x="56" y="65"/>
                    <a:pt x="56" y="65"/>
                    <a:pt x="56" y="65"/>
                  </a:cubicBezTo>
                  <a:cubicBezTo>
                    <a:pt x="58" y="65"/>
                    <a:pt x="60" y="67"/>
                    <a:pt x="60" y="69"/>
                  </a:cubicBezTo>
                  <a:cubicBezTo>
                    <a:pt x="60" y="83"/>
                    <a:pt x="60" y="83"/>
                    <a:pt x="60" y="83"/>
                  </a:cubicBezTo>
                  <a:cubicBezTo>
                    <a:pt x="60" y="85"/>
                    <a:pt x="58" y="87"/>
                    <a:pt x="56" y="87"/>
                  </a:cubicBezTo>
                  <a:cubicBezTo>
                    <a:pt x="4" y="87"/>
                    <a:pt x="4" y="87"/>
                    <a:pt x="4" y="87"/>
                  </a:cubicBezTo>
                  <a:cubicBezTo>
                    <a:pt x="2" y="87"/>
                    <a:pt x="0" y="85"/>
                    <a:pt x="0" y="83"/>
                  </a:cubicBezTo>
                  <a:cubicBezTo>
                    <a:pt x="0" y="4"/>
                    <a:pt x="0" y="4"/>
                    <a:pt x="0" y="4"/>
                  </a:cubicBezTo>
                  <a:cubicBezTo>
                    <a:pt x="0" y="2"/>
                    <a:pt x="2" y="0"/>
                    <a:pt x="4" y="0"/>
                  </a:cubicBezTo>
                  <a:lnTo>
                    <a:pt x="56" y="0"/>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1" name="Freeform 125">
              <a:extLst>
                <a:ext uri="{FF2B5EF4-FFF2-40B4-BE49-F238E27FC236}">
                  <a16:creationId xmlns:a16="http://schemas.microsoft.com/office/drawing/2014/main" id="{46282704-BD55-4E03-B6D5-0525CDEE8B72}"/>
                </a:ext>
              </a:extLst>
            </p:cNvPr>
            <p:cNvSpPr>
              <a:spLocks noEditPoints="1"/>
            </p:cNvSpPr>
            <p:nvPr userDrawn="1"/>
          </p:nvSpPr>
          <p:spPr bwMode="auto">
            <a:xfrm>
              <a:off x="824" y="3962"/>
              <a:ext cx="50" cy="65"/>
            </a:xfrm>
            <a:custGeom>
              <a:avLst/>
              <a:gdLst>
                <a:gd name="T0" fmla="*/ 65 w 67"/>
                <a:gd name="T1" fmla="*/ 80 h 87"/>
                <a:gd name="T2" fmla="*/ 61 w 67"/>
                <a:gd name="T3" fmla="*/ 87 h 87"/>
                <a:gd name="T4" fmla="*/ 47 w 67"/>
                <a:gd name="T5" fmla="*/ 87 h 87"/>
                <a:gd name="T6" fmla="*/ 44 w 67"/>
                <a:gd name="T7" fmla="*/ 85 h 87"/>
                <a:gd name="T8" fmla="*/ 31 w 67"/>
                <a:gd name="T9" fmla="*/ 60 h 87"/>
                <a:gd name="T10" fmla="*/ 30 w 67"/>
                <a:gd name="T11" fmla="*/ 60 h 87"/>
                <a:gd name="T12" fmla="*/ 25 w 67"/>
                <a:gd name="T13" fmla="*/ 60 h 87"/>
                <a:gd name="T14" fmla="*/ 22 w 67"/>
                <a:gd name="T15" fmla="*/ 63 h 87"/>
                <a:gd name="T16" fmla="*/ 22 w 67"/>
                <a:gd name="T17" fmla="*/ 83 h 87"/>
                <a:gd name="T18" fmla="*/ 18 w 67"/>
                <a:gd name="T19" fmla="*/ 87 h 87"/>
                <a:gd name="T20" fmla="*/ 4 w 67"/>
                <a:gd name="T21" fmla="*/ 87 h 87"/>
                <a:gd name="T22" fmla="*/ 0 w 67"/>
                <a:gd name="T23" fmla="*/ 83 h 87"/>
                <a:gd name="T24" fmla="*/ 0 w 67"/>
                <a:gd name="T25" fmla="*/ 4 h 87"/>
                <a:gd name="T26" fmla="*/ 4 w 67"/>
                <a:gd name="T27" fmla="*/ 0 h 87"/>
                <a:gd name="T28" fmla="*/ 31 w 67"/>
                <a:gd name="T29" fmla="*/ 0 h 87"/>
                <a:gd name="T30" fmla="*/ 62 w 67"/>
                <a:gd name="T31" fmla="*/ 30 h 87"/>
                <a:gd name="T32" fmla="*/ 53 w 67"/>
                <a:gd name="T33" fmla="*/ 54 h 87"/>
                <a:gd name="T34" fmla="*/ 52 w 67"/>
                <a:gd name="T35" fmla="*/ 56 h 87"/>
                <a:gd name="T36" fmla="*/ 65 w 67"/>
                <a:gd name="T37" fmla="*/ 80 h 87"/>
                <a:gd name="T38" fmla="*/ 25 w 67"/>
                <a:gd name="T39" fmla="*/ 22 h 87"/>
                <a:gd name="T40" fmla="*/ 22 w 67"/>
                <a:gd name="T41" fmla="*/ 25 h 87"/>
                <a:gd name="T42" fmla="*/ 22 w 67"/>
                <a:gd name="T43" fmla="*/ 34 h 87"/>
                <a:gd name="T44" fmla="*/ 25 w 67"/>
                <a:gd name="T45" fmla="*/ 38 h 87"/>
                <a:gd name="T46" fmla="*/ 32 w 67"/>
                <a:gd name="T47" fmla="*/ 38 h 87"/>
                <a:gd name="T48" fmla="*/ 41 w 67"/>
                <a:gd name="T49" fmla="*/ 30 h 87"/>
                <a:gd name="T50" fmla="*/ 32 w 67"/>
                <a:gd name="T51" fmla="*/ 22 h 87"/>
                <a:gd name="T52" fmla="*/ 25 w 67"/>
                <a:gd name="T53"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87">
                  <a:moveTo>
                    <a:pt x="65" y="80"/>
                  </a:moveTo>
                  <a:cubicBezTo>
                    <a:pt x="67" y="83"/>
                    <a:pt x="65" y="87"/>
                    <a:pt x="61" y="87"/>
                  </a:cubicBezTo>
                  <a:cubicBezTo>
                    <a:pt x="47" y="87"/>
                    <a:pt x="47" y="87"/>
                    <a:pt x="47" y="87"/>
                  </a:cubicBezTo>
                  <a:cubicBezTo>
                    <a:pt x="46" y="87"/>
                    <a:pt x="45" y="86"/>
                    <a:pt x="44" y="85"/>
                  </a:cubicBezTo>
                  <a:cubicBezTo>
                    <a:pt x="31" y="60"/>
                    <a:pt x="31" y="60"/>
                    <a:pt x="31" y="60"/>
                  </a:cubicBezTo>
                  <a:cubicBezTo>
                    <a:pt x="31" y="60"/>
                    <a:pt x="31" y="60"/>
                    <a:pt x="30" y="60"/>
                  </a:cubicBezTo>
                  <a:cubicBezTo>
                    <a:pt x="25" y="60"/>
                    <a:pt x="25" y="60"/>
                    <a:pt x="25" y="60"/>
                  </a:cubicBezTo>
                  <a:cubicBezTo>
                    <a:pt x="23" y="60"/>
                    <a:pt x="22" y="61"/>
                    <a:pt x="22" y="63"/>
                  </a:cubicBezTo>
                  <a:cubicBezTo>
                    <a:pt x="22" y="83"/>
                    <a:pt x="22" y="83"/>
                    <a:pt x="22" y="83"/>
                  </a:cubicBezTo>
                  <a:cubicBezTo>
                    <a:pt x="22" y="85"/>
                    <a:pt x="20" y="87"/>
                    <a:pt x="18" y="87"/>
                  </a:cubicBezTo>
                  <a:cubicBezTo>
                    <a:pt x="4" y="87"/>
                    <a:pt x="4" y="87"/>
                    <a:pt x="4" y="87"/>
                  </a:cubicBezTo>
                  <a:cubicBezTo>
                    <a:pt x="2" y="87"/>
                    <a:pt x="0" y="85"/>
                    <a:pt x="0" y="83"/>
                  </a:cubicBezTo>
                  <a:cubicBezTo>
                    <a:pt x="0" y="4"/>
                    <a:pt x="0" y="4"/>
                    <a:pt x="0" y="4"/>
                  </a:cubicBezTo>
                  <a:cubicBezTo>
                    <a:pt x="0" y="2"/>
                    <a:pt x="2" y="0"/>
                    <a:pt x="4" y="0"/>
                  </a:cubicBezTo>
                  <a:cubicBezTo>
                    <a:pt x="31" y="0"/>
                    <a:pt x="31" y="0"/>
                    <a:pt x="31" y="0"/>
                  </a:cubicBezTo>
                  <a:cubicBezTo>
                    <a:pt x="53" y="0"/>
                    <a:pt x="62" y="10"/>
                    <a:pt x="62" y="30"/>
                  </a:cubicBezTo>
                  <a:cubicBezTo>
                    <a:pt x="62" y="41"/>
                    <a:pt x="59" y="49"/>
                    <a:pt x="53" y="54"/>
                  </a:cubicBezTo>
                  <a:cubicBezTo>
                    <a:pt x="52" y="54"/>
                    <a:pt x="52" y="55"/>
                    <a:pt x="52" y="56"/>
                  </a:cubicBezTo>
                  <a:lnTo>
                    <a:pt x="65" y="80"/>
                  </a:lnTo>
                  <a:close/>
                  <a:moveTo>
                    <a:pt x="25" y="22"/>
                  </a:moveTo>
                  <a:cubicBezTo>
                    <a:pt x="23" y="22"/>
                    <a:pt x="22" y="23"/>
                    <a:pt x="22" y="25"/>
                  </a:cubicBezTo>
                  <a:cubicBezTo>
                    <a:pt x="22" y="34"/>
                    <a:pt x="22" y="34"/>
                    <a:pt x="22" y="34"/>
                  </a:cubicBezTo>
                  <a:cubicBezTo>
                    <a:pt x="22" y="37"/>
                    <a:pt x="23" y="38"/>
                    <a:pt x="25" y="38"/>
                  </a:cubicBezTo>
                  <a:cubicBezTo>
                    <a:pt x="32" y="38"/>
                    <a:pt x="32" y="38"/>
                    <a:pt x="32" y="38"/>
                  </a:cubicBezTo>
                  <a:cubicBezTo>
                    <a:pt x="38" y="38"/>
                    <a:pt x="41" y="38"/>
                    <a:pt x="41" y="30"/>
                  </a:cubicBezTo>
                  <a:cubicBezTo>
                    <a:pt x="41" y="22"/>
                    <a:pt x="38" y="22"/>
                    <a:pt x="32" y="22"/>
                  </a:cubicBezTo>
                  <a:lnTo>
                    <a:pt x="25" y="22"/>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2" name="Freeform 126">
              <a:extLst>
                <a:ext uri="{FF2B5EF4-FFF2-40B4-BE49-F238E27FC236}">
                  <a16:creationId xmlns:a16="http://schemas.microsoft.com/office/drawing/2014/main" id="{0F26B94A-74F2-466E-B267-92A42DD836B5}"/>
                </a:ext>
              </a:extLst>
            </p:cNvPr>
            <p:cNvSpPr>
              <a:spLocks/>
            </p:cNvSpPr>
            <p:nvPr userDrawn="1"/>
          </p:nvSpPr>
          <p:spPr bwMode="auto">
            <a:xfrm>
              <a:off x="879" y="3962"/>
              <a:ext cx="53" cy="65"/>
            </a:xfrm>
            <a:custGeom>
              <a:avLst/>
              <a:gdLst>
                <a:gd name="T0" fmla="*/ 70 w 71"/>
                <a:gd name="T1" fmla="*/ 82 h 87"/>
                <a:gd name="T2" fmla="*/ 67 w 71"/>
                <a:gd name="T3" fmla="*/ 87 h 87"/>
                <a:gd name="T4" fmla="*/ 49 w 71"/>
                <a:gd name="T5" fmla="*/ 87 h 87"/>
                <a:gd name="T6" fmla="*/ 44 w 71"/>
                <a:gd name="T7" fmla="*/ 84 h 87"/>
                <a:gd name="T8" fmla="*/ 29 w 71"/>
                <a:gd name="T9" fmla="*/ 61 h 87"/>
                <a:gd name="T10" fmla="*/ 27 w 71"/>
                <a:gd name="T11" fmla="*/ 61 h 87"/>
                <a:gd name="T12" fmla="*/ 22 w 71"/>
                <a:gd name="T13" fmla="*/ 68 h 87"/>
                <a:gd name="T14" fmla="*/ 22 w 71"/>
                <a:gd name="T15" fmla="*/ 69 h 87"/>
                <a:gd name="T16" fmla="*/ 22 w 71"/>
                <a:gd name="T17" fmla="*/ 83 h 87"/>
                <a:gd name="T18" fmla="*/ 18 w 71"/>
                <a:gd name="T19" fmla="*/ 87 h 87"/>
                <a:gd name="T20" fmla="*/ 4 w 71"/>
                <a:gd name="T21" fmla="*/ 87 h 87"/>
                <a:gd name="T22" fmla="*/ 0 w 71"/>
                <a:gd name="T23" fmla="*/ 83 h 87"/>
                <a:gd name="T24" fmla="*/ 0 w 71"/>
                <a:gd name="T25" fmla="*/ 4 h 87"/>
                <a:gd name="T26" fmla="*/ 4 w 71"/>
                <a:gd name="T27" fmla="*/ 0 h 87"/>
                <a:gd name="T28" fmla="*/ 18 w 71"/>
                <a:gd name="T29" fmla="*/ 0 h 87"/>
                <a:gd name="T30" fmla="*/ 22 w 71"/>
                <a:gd name="T31" fmla="*/ 4 h 87"/>
                <a:gd name="T32" fmla="*/ 22 w 71"/>
                <a:gd name="T33" fmla="*/ 29 h 87"/>
                <a:gd name="T34" fmla="*/ 23 w 71"/>
                <a:gd name="T35" fmla="*/ 29 h 87"/>
                <a:gd name="T36" fmla="*/ 43 w 71"/>
                <a:gd name="T37" fmla="*/ 3 h 87"/>
                <a:gd name="T38" fmla="*/ 47 w 71"/>
                <a:gd name="T39" fmla="*/ 0 h 87"/>
                <a:gd name="T40" fmla="*/ 65 w 71"/>
                <a:gd name="T41" fmla="*/ 0 h 87"/>
                <a:gd name="T42" fmla="*/ 68 w 71"/>
                <a:gd name="T43" fmla="*/ 5 h 87"/>
                <a:gd name="T44" fmla="*/ 43 w 71"/>
                <a:gd name="T45" fmla="*/ 39 h 87"/>
                <a:gd name="T46" fmla="*/ 43 w 71"/>
                <a:gd name="T47" fmla="*/ 41 h 87"/>
                <a:gd name="T48" fmla="*/ 70 w 71"/>
                <a:gd name="T49"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87">
                  <a:moveTo>
                    <a:pt x="70" y="82"/>
                  </a:moveTo>
                  <a:cubicBezTo>
                    <a:pt x="71" y="85"/>
                    <a:pt x="70" y="87"/>
                    <a:pt x="67" y="87"/>
                  </a:cubicBezTo>
                  <a:cubicBezTo>
                    <a:pt x="49" y="87"/>
                    <a:pt x="49" y="87"/>
                    <a:pt x="49" y="87"/>
                  </a:cubicBezTo>
                  <a:cubicBezTo>
                    <a:pt x="47" y="87"/>
                    <a:pt x="46" y="86"/>
                    <a:pt x="44" y="84"/>
                  </a:cubicBezTo>
                  <a:cubicBezTo>
                    <a:pt x="29" y="61"/>
                    <a:pt x="29" y="61"/>
                    <a:pt x="29" y="61"/>
                  </a:cubicBezTo>
                  <a:cubicBezTo>
                    <a:pt x="29" y="60"/>
                    <a:pt x="28" y="60"/>
                    <a:pt x="27" y="61"/>
                  </a:cubicBezTo>
                  <a:cubicBezTo>
                    <a:pt x="22" y="68"/>
                    <a:pt x="22" y="68"/>
                    <a:pt x="22" y="68"/>
                  </a:cubicBezTo>
                  <a:cubicBezTo>
                    <a:pt x="22" y="68"/>
                    <a:pt x="22" y="69"/>
                    <a:pt x="22" y="69"/>
                  </a:cubicBezTo>
                  <a:cubicBezTo>
                    <a:pt x="22" y="83"/>
                    <a:pt x="22" y="83"/>
                    <a:pt x="22" y="83"/>
                  </a:cubicBezTo>
                  <a:cubicBezTo>
                    <a:pt x="22" y="85"/>
                    <a:pt x="21" y="87"/>
                    <a:pt x="18" y="87"/>
                  </a:cubicBezTo>
                  <a:cubicBezTo>
                    <a:pt x="4" y="87"/>
                    <a:pt x="4" y="87"/>
                    <a:pt x="4" y="87"/>
                  </a:cubicBezTo>
                  <a:cubicBezTo>
                    <a:pt x="2" y="87"/>
                    <a:pt x="0" y="85"/>
                    <a:pt x="0" y="83"/>
                  </a:cubicBezTo>
                  <a:cubicBezTo>
                    <a:pt x="0" y="4"/>
                    <a:pt x="0" y="4"/>
                    <a:pt x="0" y="4"/>
                  </a:cubicBezTo>
                  <a:cubicBezTo>
                    <a:pt x="0" y="2"/>
                    <a:pt x="2" y="0"/>
                    <a:pt x="4" y="0"/>
                  </a:cubicBezTo>
                  <a:cubicBezTo>
                    <a:pt x="18" y="0"/>
                    <a:pt x="18" y="0"/>
                    <a:pt x="18" y="0"/>
                  </a:cubicBezTo>
                  <a:cubicBezTo>
                    <a:pt x="21" y="0"/>
                    <a:pt x="22" y="2"/>
                    <a:pt x="22" y="4"/>
                  </a:cubicBezTo>
                  <a:cubicBezTo>
                    <a:pt x="22" y="29"/>
                    <a:pt x="22" y="29"/>
                    <a:pt x="22" y="29"/>
                  </a:cubicBezTo>
                  <a:cubicBezTo>
                    <a:pt x="22" y="30"/>
                    <a:pt x="23" y="30"/>
                    <a:pt x="23" y="29"/>
                  </a:cubicBezTo>
                  <a:cubicBezTo>
                    <a:pt x="43" y="3"/>
                    <a:pt x="43" y="3"/>
                    <a:pt x="43" y="3"/>
                  </a:cubicBezTo>
                  <a:cubicBezTo>
                    <a:pt x="44" y="1"/>
                    <a:pt x="45" y="0"/>
                    <a:pt x="47" y="0"/>
                  </a:cubicBezTo>
                  <a:cubicBezTo>
                    <a:pt x="65" y="0"/>
                    <a:pt x="65" y="0"/>
                    <a:pt x="65" y="0"/>
                  </a:cubicBezTo>
                  <a:cubicBezTo>
                    <a:pt x="68" y="0"/>
                    <a:pt x="69" y="2"/>
                    <a:pt x="68" y="5"/>
                  </a:cubicBezTo>
                  <a:cubicBezTo>
                    <a:pt x="43" y="39"/>
                    <a:pt x="43" y="39"/>
                    <a:pt x="43" y="39"/>
                  </a:cubicBezTo>
                  <a:cubicBezTo>
                    <a:pt x="42" y="40"/>
                    <a:pt x="42" y="40"/>
                    <a:pt x="43" y="41"/>
                  </a:cubicBezTo>
                  <a:lnTo>
                    <a:pt x="70" y="82"/>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3" name="Freeform 127">
              <a:extLst>
                <a:ext uri="{FF2B5EF4-FFF2-40B4-BE49-F238E27FC236}">
                  <a16:creationId xmlns:a16="http://schemas.microsoft.com/office/drawing/2014/main" id="{8ABD0C87-90B9-4B04-AA4A-851B81C13059}"/>
                </a:ext>
              </a:extLst>
            </p:cNvPr>
            <p:cNvSpPr>
              <a:spLocks/>
            </p:cNvSpPr>
            <p:nvPr userDrawn="1"/>
          </p:nvSpPr>
          <p:spPr bwMode="auto">
            <a:xfrm>
              <a:off x="933" y="3962"/>
              <a:ext cx="54" cy="65"/>
            </a:xfrm>
            <a:custGeom>
              <a:avLst/>
              <a:gdLst>
                <a:gd name="T0" fmla="*/ 25 w 71"/>
                <a:gd name="T1" fmla="*/ 25 h 87"/>
                <a:gd name="T2" fmla="*/ 21 w 71"/>
                <a:gd name="T3" fmla="*/ 22 h 87"/>
                <a:gd name="T4" fmla="*/ 4 w 71"/>
                <a:gd name="T5" fmla="*/ 22 h 87"/>
                <a:gd name="T6" fmla="*/ 0 w 71"/>
                <a:gd name="T7" fmla="*/ 18 h 87"/>
                <a:gd name="T8" fmla="*/ 0 w 71"/>
                <a:gd name="T9" fmla="*/ 4 h 87"/>
                <a:gd name="T10" fmla="*/ 4 w 71"/>
                <a:gd name="T11" fmla="*/ 0 h 87"/>
                <a:gd name="T12" fmla="*/ 67 w 71"/>
                <a:gd name="T13" fmla="*/ 0 h 87"/>
                <a:gd name="T14" fmla="*/ 71 w 71"/>
                <a:gd name="T15" fmla="*/ 4 h 87"/>
                <a:gd name="T16" fmla="*/ 71 w 71"/>
                <a:gd name="T17" fmla="*/ 18 h 87"/>
                <a:gd name="T18" fmla="*/ 67 w 71"/>
                <a:gd name="T19" fmla="*/ 22 h 87"/>
                <a:gd name="T20" fmla="*/ 50 w 71"/>
                <a:gd name="T21" fmla="*/ 22 h 87"/>
                <a:gd name="T22" fmla="*/ 46 w 71"/>
                <a:gd name="T23" fmla="*/ 25 h 87"/>
                <a:gd name="T24" fmla="*/ 46 w 71"/>
                <a:gd name="T25" fmla="*/ 83 h 87"/>
                <a:gd name="T26" fmla="*/ 43 w 71"/>
                <a:gd name="T27" fmla="*/ 87 h 87"/>
                <a:gd name="T28" fmla="*/ 29 w 71"/>
                <a:gd name="T29" fmla="*/ 87 h 87"/>
                <a:gd name="T30" fmla="*/ 25 w 71"/>
                <a:gd name="T31" fmla="*/ 83 h 87"/>
                <a:gd name="T32" fmla="*/ 25 w 71"/>
                <a:gd name="T33" fmla="*/ 2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87">
                  <a:moveTo>
                    <a:pt x="25" y="25"/>
                  </a:moveTo>
                  <a:cubicBezTo>
                    <a:pt x="25" y="23"/>
                    <a:pt x="24" y="22"/>
                    <a:pt x="21" y="22"/>
                  </a:cubicBezTo>
                  <a:cubicBezTo>
                    <a:pt x="4" y="22"/>
                    <a:pt x="4" y="22"/>
                    <a:pt x="4" y="22"/>
                  </a:cubicBezTo>
                  <a:cubicBezTo>
                    <a:pt x="2" y="22"/>
                    <a:pt x="0" y="20"/>
                    <a:pt x="0" y="18"/>
                  </a:cubicBezTo>
                  <a:cubicBezTo>
                    <a:pt x="0" y="4"/>
                    <a:pt x="0" y="4"/>
                    <a:pt x="0" y="4"/>
                  </a:cubicBezTo>
                  <a:cubicBezTo>
                    <a:pt x="0" y="2"/>
                    <a:pt x="2" y="0"/>
                    <a:pt x="4" y="0"/>
                  </a:cubicBezTo>
                  <a:cubicBezTo>
                    <a:pt x="67" y="0"/>
                    <a:pt x="67" y="0"/>
                    <a:pt x="67" y="0"/>
                  </a:cubicBezTo>
                  <a:cubicBezTo>
                    <a:pt x="70" y="0"/>
                    <a:pt x="71" y="2"/>
                    <a:pt x="71" y="4"/>
                  </a:cubicBezTo>
                  <a:cubicBezTo>
                    <a:pt x="71" y="18"/>
                    <a:pt x="71" y="18"/>
                    <a:pt x="71" y="18"/>
                  </a:cubicBezTo>
                  <a:cubicBezTo>
                    <a:pt x="71" y="20"/>
                    <a:pt x="70" y="22"/>
                    <a:pt x="67" y="22"/>
                  </a:cubicBezTo>
                  <a:cubicBezTo>
                    <a:pt x="50" y="22"/>
                    <a:pt x="50" y="22"/>
                    <a:pt x="50" y="22"/>
                  </a:cubicBezTo>
                  <a:cubicBezTo>
                    <a:pt x="48" y="22"/>
                    <a:pt x="46" y="23"/>
                    <a:pt x="46" y="25"/>
                  </a:cubicBezTo>
                  <a:cubicBezTo>
                    <a:pt x="46" y="83"/>
                    <a:pt x="46" y="83"/>
                    <a:pt x="46" y="83"/>
                  </a:cubicBezTo>
                  <a:cubicBezTo>
                    <a:pt x="46" y="85"/>
                    <a:pt x="45" y="87"/>
                    <a:pt x="43" y="87"/>
                  </a:cubicBezTo>
                  <a:cubicBezTo>
                    <a:pt x="29" y="87"/>
                    <a:pt x="29" y="87"/>
                    <a:pt x="29" y="87"/>
                  </a:cubicBezTo>
                  <a:cubicBezTo>
                    <a:pt x="26" y="87"/>
                    <a:pt x="25" y="85"/>
                    <a:pt x="25" y="83"/>
                  </a:cubicBezTo>
                  <a:lnTo>
                    <a:pt x="25" y="25"/>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4" name="Freeform 128">
              <a:extLst>
                <a:ext uri="{FF2B5EF4-FFF2-40B4-BE49-F238E27FC236}">
                  <a16:creationId xmlns:a16="http://schemas.microsoft.com/office/drawing/2014/main" id="{2C692088-5B36-419B-8837-0D9A5A5F1CF8}"/>
                </a:ext>
              </a:extLst>
            </p:cNvPr>
            <p:cNvSpPr>
              <a:spLocks noEditPoints="1"/>
            </p:cNvSpPr>
            <p:nvPr userDrawn="1"/>
          </p:nvSpPr>
          <p:spPr bwMode="auto">
            <a:xfrm>
              <a:off x="996" y="3947"/>
              <a:ext cx="22" cy="80"/>
            </a:xfrm>
            <a:custGeom>
              <a:avLst/>
              <a:gdLst>
                <a:gd name="T0" fmla="*/ 24 w 29"/>
                <a:gd name="T1" fmla="*/ 0 h 106"/>
                <a:gd name="T2" fmla="*/ 28 w 29"/>
                <a:gd name="T3" fmla="*/ 4 h 106"/>
                <a:gd name="T4" fmla="*/ 26 w 29"/>
                <a:gd name="T5" fmla="*/ 68 h 106"/>
                <a:gd name="T6" fmla="*/ 22 w 29"/>
                <a:gd name="T7" fmla="*/ 72 h 106"/>
                <a:gd name="T8" fmla="*/ 7 w 29"/>
                <a:gd name="T9" fmla="*/ 72 h 106"/>
                <a:gd name="T10" fmla="*/ 3 w 29"/>
                <a:gd name="T11" fmla="*/ 68 h 106"/>
                <a:gd name="T12" fmla="*/ 1 w 29"/>
                <a:gd name="T13" fmla="*/ 4 h 106"/>
                <a:gd name="T14" fmla="*/ 5 w 29"/>
                <a:gd name="T15" fmla="*/ 0 h 106"/>
                <a:gd name="T16" fmla="*/ 24 w 29"/>
                <a:gd name="T17" fmla="*/ 0 h 106"/>
                <a:gd name="T18" fmla="*/ 22 w 29"/>
                <a:gd name="T19" fmla="*/ 80 h 106"/>
                <a:gd name="T20" fmla="*/ 26 w 29"/>
                <a:gd name="T21" fmla="*/ 84 h 106"/>
                <a:gd name="T22" fmla="*/ 26 w 29"/>
                <a:gd name="T23" fmla="*/ 101 h 106"/>
                <a:gd name="T24" fmla="*/ 22 w 29"/>
                <a:gd name="T25" fmla="*/ 106 h 106"/>
                <a:gd name="T26" fmla="*/ 7 w 29"/>
                <a:gd name="T27" fmla="*/ 106 h 106"/>
                <a:gd name="T28" fmla="*/ 3 w 29"/>
                <a:gd name="T29" fmla="*/ 101 h 106"/>
                <a:gd name="T30" fmla="*/ 3 w 29"/>
                <a:gd name="T31" fmla="*/ 84 h 106"/>
                <a:gd name="T32" fmla="*/ 7 w 29"/>
                <a:gd name="T33" fmla="*/ 80 h 106"/>
                <a:gd name="T34" fmla="*/ 22 w 29"/>
                <a:gd name="T3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06">
                  <a:moveTo>
                    <a:pt x="24" y="0"/>
                  </a:moveTo>
                  <a:cubicBezTo>
                    <a:pt x="27" y="0"/>
                    <a:pt x="29" y="1"/>
                    <a:pt x="28" y="4"/>
                  </a:cubicBezTo>
                  <a:cubicBezTo>
                    <a:pt x="26" y="68"/>
                    <a:pt x="26" y="68"/>
                    <a:pt x="26" y="68"/>
                  </a:cubicBezTo>
                  <a:cubicBezTo>
                    <a:pt x="26" y="71"/>
                    <a:pt x="24" y="72"/>
                    <a:pt x="22" y="72"/>
                  </a:cubicBezTo>
                  <a:cubicBezTo>
                    <a:pt x="7" y="72"/>
                    <a:pt x="7" y="72"/>
                    <a:pt x="7" y="72"/>
                  </a:cubicBezTo>
                  <a:cubicBezTo>
                    <a:pt x="5" y="72"/>
                    <a:pt x="3" y="71"/>
                    <a:pt x="3" y="68"/>
                  </a:cubicBezTo>
                  <a:cubicBezTo>
                    <a:pt x="1" y="4"/>
                    <a:pt x="1" y="4"/>
                    <a:pt x="1" y="4"/>
                  </a:cubicBezTo>
                  <a:cubicBezTo>
                    <a:pt x="0" y="1"/>
                    <a:pt x="2" y="0"/>
                    <a:pt x="5" y="0"/>
                  </a:cubicBezTo>
                  <a:lnTo>
                    <a:pt x="24" y="0"/>
                  </a:lnTo>
                  <a:close/>
                  <a:moveTo>
                    <a:pt x="22" y="80"/>
                  </a:moveTo>
                  <a:cubicBezTo>
                    <a:pt x="24" y="80"/>
                    <a:pt x="26" y="81"/>
                    <a:pt x="26" y="84"/>
                  </a:cubicBezTo>
                  <a:cubicBezTo>
                    <a:pt x="26" y="101"/>
                    <a:pt x="26" y="101"/>
                    <a:pt x="26" y="101"/>
                  </a:cubicBezTo>
                  <a:cubicBezTo>
                    <a:pt x="26" y="104"/>
                    <a:pt x="24" y="106"/>
                    <a:pt x="22" y="106"/>
                  </a:cubicBezTo>
                  <a:cubicBezTo>
                    <a:pt x="7" y="106"/>
                    <a:pt x="7" y="106"/>
                    <a:pt x="7" y="106"/>
                  </a:cubicBezTo>
                  <a:cubicBezTo>
                    <a:pt x="5" y="106"/>
                    <a:pt x="3" y="104"/>
                    <a:pt x="3" y="101"/>
                  </a:cubicBezTo>
                  <a:cubicBezTo>
                    <a:pt x="3" y="84"/>
                    <a:pt x="3" y="84"/>
                    <a:pt x="3" y="84"/>
                  </a:cubicBezTo>
                  <a:cubicBezTo>
                    <a:pt x="3" y="81"/>
                    <a:pt x="5" y="80"/>
                    <a:pt x="7" y="80"/>
                  </a:cubicBezTo>
                  <a:lnTo>
                    <a:pt x="22" y="80"/>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5" name="Freeform 129">
              <a:extLst>
                <a:ext uri="{FF2B5EF4-FFF2-40B4-BE49-F238E27FC236}">
                  <a16:creationId xmlns:a16="http://schemas.microsoft.com/office/drawing/2014/main" id="{FBFC0BA9-3DF6-4254-8A5C-09B53F1C2AC7}"/>
                </a:ext>
              </a:extLst>
            </p:cNvPr>
            <p:cNvSpPr>
              <a:spLocks/>
            </p:cNvSpPr>
            <p:nvPr userDrawn="1"/>
          </p:nvSpPr>
          <p:spPr bwMode="auto">
            <a:xfrm>
              <a:off x="366" y="3903"/>
              <a:ext cx="34" cy="43"/>
            </a:xfrm>
            <a:custGeom>
              <a:avLst/>
              <a:gdLst>
                <a:gd name="T0" fmla="*/ 0 w 45"/>
                <a:gd name="T1" fmla="*/ 56 h 57"/>
                <a:gd name="T2" fmla="*/ 0 w 45"/>
                <a:gd name="T3" fmla="*/ 37 h 57"/>
                <a:gd name="T4" fmla="*/ 9 w 45"/>
                <a:gd name="T5" fmla="*/ 37 h 57"/>
                <a:gd name="T6" fmla="*/ 9 w 45"/>
                <a:gd name="T7" fmla="*/ 39 h 57"/>
                <a:gd name="T8" fmla="*/ 13 w 45"/>
                <a:gd name="T9" fmla="*/ 45 h 57"/>
                <a:gd name="T10" fmla="*/ 22 w 45"/>
                <a:gd name="T11" fmla="*/ 48 h 57"/>
                <a:gd name="T12" fmla="*/ 30 w 45"/>
                <a:gd name="T13" fmla="*/ 46 h 57"/>
                <a:gd name="T14" fmla="*/ 34 w 45"/>
                <a:gd name="T15" fmla="*/ 41 h 57"/>
                <a:gd name="T16" fmla="*/ 31 w 45"/>
                <a:gd name="T17" fmla="*/ 36 h 57"/>
                <a:gd name="T18" fmla="*/ 21 w 45"/>
                <a:gd name="T19" fmla="*/ 33 h 57"/>
                <a:gd name="T20" fmla="*/ 5 w 45"/>
                <a:gd name="T21" fmla="*/ 27 h 57"/>
                <a:gd name="T22" fmla="*/ 0 w 45"/>
                <a:gd name="T23" fmla="*/ 16 h 57"/>
                <a:gd name="T24" fmla="*/ 5 w 45"/>
                <a:gd name="T25" fmla="*/ 5 h 57"/>
                <a:gd name="T26" fmla="*/ 19 w 45"/>
                <a:gd name="T27" fmla="*/ 0 h 57"/>
                <a:gd name="T28" fmla="*/ 32 w 45"/>
                <a:gd name="T29" fmla="*/ 3 h 57"/>
                <a:gd name="T30" fmla="*/ 32 w 45"/>
                <a:gd name="T31" fmla="*/ 1 h 57"/>
                <a:gd name="T32" fmla="*/ 42 w 45"/>
                <a:gd name="T33" fmla="*/ 1 h 57"/>
                <a:gd name="T34" fmla="*/ 42 w 45"/>
                <a:gd name="T35" fmla="*/ 19 h 57"/>
                <a:gd name="T36" fmla="*/ 32 w 45"/>
                <a:gd name="T37" fmla="*/ 19 h 57"/>
                <a:gd name="T38" fmla="*/ 32 w 45"/>
                <a:gd name="T39" fmla="*/ 16 h 57"/>
                <a:gd name="T40" fmla="*/ 20 w 45"/>
                <a:gd name="T41" fmla="*/ 9 h 57"/>
                <a:gd name="T42" fmla="*/ 13 w 45"/>
                <a:gd name="T43" fmla="*/ 11 h 57"/>
                <a:gd name="T44" fmla="*/ 10 w 45"/>
                <a:gd name="T45" fmla="*/ 16 h 57"/>
                <a:gd name="T46" fmla="*/ 12 w 45"/>
                <a:gd name="T47" fmla="*/ 20 h 57"/>
                <a:gd name="T48" fmla="*/ 23 w 45"/>
                <a:gd name="T49" fmla="*/ 22 h 57"/>
                <a:gd name="T50" fmla="*/ 35 w 45"/>
                <a:gd name="T51" fmla="*/ 25 h 57"/>
                <a:gd name="T52" fmla="*/ 42 w 45"/>
                <a:gd name="T53" fmla="*/ 31 h 57"/>
                <a:gd name="T54" fmla="*/ 45 w 45"/>
                <a:gd name="T55" fmla="*/ 40 h 57"/>
                <a:gd name="T56" fmla="*/ 39 w 45"/>
                <a:gd name="T57" fmla="*/ 52 h 57"/>
                <a:gd name="T58" fmla="*/ 24 w 45"/>
                <a:gd name="T59" fmla="*/ 57 h 57"/>
                <a:gd name="T60" fmla="*/ 9 w 45"/>
                <a:gd name="T61" fmla="*/ 53 h 57"/>
                <a:gd name="T62" fmla="*/ 9 w 45"/>
                <a:gd name="T63" fmla="*/ 56 h 57"/>
                <a:gd name="T64" fmla="*/ 0 w 45"/>
                <a:gd name="T6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7">
                  <a:moveTo>
                    <a:pt x="0" y="56"/>
                  </a:moveTo>
                  <a:cubicBezTo>
                    <a:pt x="0" y="37"/>
                    <a:pt x="0" y="37"/>
                    <a:pt x="0" y="37"/>
                  </a:cubicBezTo>
                  <a:cubicBezTo>
                    <a:pt x="9" y="37"/>
                    <a:pt x="9" y="37"/>
                    <a:pt x="9" y="37"/>
                  </a:cubicBezTo>
                  <a:cubicBezTo>
                    <a:pt x="9" y="39"/>
                    <a:pt x="9" y="39"/>
                    <a:pt x="9" y="39"/>
                  </a:cubicBezTo>
                  <a:cubicBezTo>
                    <a:pt x="10" y="41"/>
                    <a:pt x="11" y="43"/>
                    <a:pt x="13" y="45"/>
                  </a:cubicBezTo>
                  <a:cubicBezTo>
                    <a:pt x="16" y="47"/>
                    <a:pt x="19" y="48"/>
                    <a:pt x="22" y="48"/>
                  </a:cubicBezTo>
                  <a:cubicBezTo>
                    <a:pt x="26" y="48"/>
                    <a:pt x="28" y="47"/>
                    <a:pt x="30" y="46"/>
                  </a:cubicBezTo>
                  <a:cubicBezTo>
                    <a:pt x="33" y="45"/>
                    <a:pt x="34" y="43"/>
                    <a:pt x="34" y="41"/>
                  </a:cubicBezTo>
                  <a:cubicBezTo>
                    <a:pt x="34" y="39"/>
                    <a:pt x="33" y="37"/>
                    <a:pt x="31" y="36"/>
                  </a:cubicBezTo>
                  <a:cubicBezTo>
                    <a:pt x="29" y="35"/>
                    <a:pt x="26" y="34"/>
                    <a:pt x="21" y="33"/>
                  </a:cubicBezTo>
                  <a:cubicBezTo>
                    <a:pt x="13" y="32"/>
                    <a:pt x="8" y="30"/>
                    <a:pt x="5" y="27"/>
                  </a:cubicBezTo>
                  <a:cubicBezTo>
                    <a:pt x="1" y="24"/>
                    <a:pt x="0" y="21"/>
                    <a:pt x="0" y="16"/>
                  </a:cubicBezTo>
                  <a:cubicBezTo>
                    <a:pt x="0" y="12"/>
                    <a:pt x="2" y="8"/>
                    <a:pt x="5" y="5"/>
                  </a:cubicBezTo>
                  <a:cubicBezTo>
                    <a:pt x="9" y="2"/>
                    <a:pt x="13" y="0"/>
                    <a:pt x="19" y="0"/>
                  </a:cubicBezTo>
                  <a:cubicBezTo>
                    <a:pt x="24" y="0"/>
                    <a:pt x="29" y="1"/>
                    <a:pt x="32" y="3"/>
                  </a:cubicBezTo>
                  <a:cubicBezTo>
                    <a:pt x="32" y="1"/>
                    <a:pt x="32" y="1"/>
                    <a:pt x="32" y="1"/>
                  </a:cubicBezTo>
                  <a:cubicBezTo>
                    <a:pt x="42" y="1"/>
                    <a:pt x="42" y="1"/>
                    <a:pt x="42" y="1"/>
                  </a:cubicBezTo>
                  <a:cubicBezTo>
                    <a:pt x="42" y="19"/>
                    <a:pt x="42" y="19"/>
                    <a:pt x="42" y="19"/>
                  </a:cubicBezTo>
                  <a:cubicBezTo>
                    <a:pt x="32" y="19"/>
                    <a:pt x="32" y="19"/>
                    <a:pt x="32" y="19"/>
                  </a:cubicBezTo>
                  <a:cubicBezTo>
                    <a:pt x="32" y="16"/>
                    <a:pt x="32" y="16"/>
                    <a:pt x="32" y="16"/>
                  </a:cubicBezTo>
                  <a:cubicBezTo>
                    <a:pt x="29" y="11"/>
                    <a:pt x="25" y="9"/>
                    <a:pt x="20" y="9"/>
                  </a:cubicBezTo>
                  <a:cubicBezTo>
                    <a:pt x="17" y="9"/>
                    <a:pt x="14" y="10"/>
                    <a:pt x="13" y="11"/>
                  </a:cubicBezTo>
                  <a:cubicBezTo>
                    <a:pt x="11" y="12"/>
                    <a:pt x="10" y="14"/>
                    <a:pt x="10" y="16"/>
                  </a:cubicBezTo>
                  <a:cubicBezTo>
                    <a:pt x="10" y="18"/>
                    <a:pt x="11" y="19"/>
                    <a:pt x="12" y="20"/>
                  </a:cubicBezTo>
                  <a:cubicBezTo>
                    <a:pt x="14" y="21"/>
                    <a:pt x="18" y="22"/>
                    <a:pt x="23" y="22"/>
                  </a:cubicBezTo>
                  <a:cubicBezTo>
                    <a:pt x="29" y="23"/>
                    <a:pt x="33" y="24"/>
                    <a:pt x="35" y="25"/>
                  </a:cubicBezTo>
                  <a:cubicBezTo>
                    <a:pt x="38" y="27"/>
                    <a:pt x="40" y="28"/>
                    <a:pt x="42" y="31"/>
                  </a:cubicBezTo>
                  <a:cubicBezTo>
                    <a:pt x="44" y="34"/>
                    <a:pt x="45" y="37"/>
                    <a:pt x="45" y="40"/>
                  </a:cubicBezTo>
                  <a:cubicBezTo>
                    <a:pt x="45" y="45"/>
                    <a:pt x="43" y="49"/>
                    <a:pt x="39" y="52"/>
                  </a:cubicBezTo>
                  <a:cubicBezTo>
                    <a:pt x="35" y="55"/>
                    <a:pt x="30" y="57"/>
                    <a:pt x="24" y="57"/>
                  </a:cubicBezTo>
                  <a:cubicBezTo>
                    <a:pt x="18" y="57"/>
                    <a:pt x="13" y="55"/>
                    <a:pt x="9" y="53"/>
                  </a:cubicBezTo>
                  <a:cubicBezTo>
                    <a:pt x="9" y="56"/>
                    <a:pt x="9" y="56"/>
                    <a:pt x="9" y="56"/>
                  </a:cubicBez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6" name="Freeform 130">
              <a:extLst>
                <a:ext uri="{FF2B5EF4-FFF2-40B4-BE49-F238E27FC236}">
                  <a16:creationId xmlns:a16="http://schemas.microsoft.com/office/drawing/2014/main" id="{680FCD5F-E513-412C-AF82-03A620AB8278}"/>
                </a:ext>
              </a:extLst>
            </p:cNvPr>
            <p:cNvSpPr>
              <a:spLocks noEditPoints="1"/>
            </p:cNvSpPr>
            <p:nvPr userDrawn="1"/>
          </p:nvSpPr>
          <p:spPr bwMode="auto">
            <a:xfrm>
              <a:off x="402" y="3902"/>
              <a:ext cx="44" cy="44"/>
            </a:xfrm>
            <a:custGeom>
              <a:avLst/>
              <a:gdLst>
                <a:gd name="T0" fmla="*/ 0 w 58"/>
                <a:gd name="T1" fmla="*/ 29 h 58"/>
                <a:gd name="T2" fmla="*/ 8 w 58"/>
                <a:gd name="T3" fmla="*/ 9 h 58"/>
                <a:gd name="T4" fmla="*/ 29 w 58"/>
                <a:gd name="T5" fmla="*/ 0 h 58"/>
                <a:gd name="T6" fmla="*/ 49 w 58"/>
                <a:gd name="T7" fmla="*/ 8 h 58"/>
                <a:gd name="T8" fmla="*/ 58 w 58"/>
                <a:gd name="T9" fmla="*/ 29 h 58"/>
                <a:gd name="T10" fmla="*/ 49 w 58"/>
                <a:gd name="T11" fmla="*/ 50 h 58"/>
                <a:gd name="T12" fmla="*/ 29 w 58"/>
                <a:gd name="T13" fmla="*/ 58 h 58"/>
                <a:gd name="T14" fmla="*/ 8 w 58"/>
                <a:gd name="T15" fmla="*/ 50 h 58"/>
                <a:gd name="T16" fmla="*/ 0 w 58"/>
                <a:gd name="T17" fmla="*/ 29 h 58"/>
                <a:gd name="T18" fmla="*/ 11 w 58"/>
                <a:gd name="T19" fmla="*/ 29 h 58"/>
                <a:gd name="T20" fmla="*/ 16 w 58"/>
                <a:gd name="T21" fmla="*/ 43 h 58"/>
                <a:gd name="T22" fmla="*/ 29 w 58"/>
                <a:gd name="T23" fmla="*/ 48 h 58"/>
                <a:gd name="T24" fmla="*/ 41 w 58"/>
                <a:gd name="T25" fmla="*/ 43 h 58"/>
                <a:gd name="T26" fmla="*/ 46 w 58"/>
                <a:gd name="T27" fmla="*/ 29 h 58"/>
                <a:gd name="T28" fmla="*/ 41 w 58"/>
                <a:gd name="T29" fmla="*/ 16 h 58"/>
                <a:gd name="T30" fmla="*/ 29 w 58"/>
                <a:gd name="T31" fmla="*/ 11 h 58"/>
                <a:gd name="T32" fmla="*/ 16 w 58"/>
                <a:gd name="T33" fmla="*/ 16 h 58"/>
                <a:gd name="T34" fmla="*/ 11 w 5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8">
                  <a:moveTo>
                    <a:pt x="0" y="29"/>
                  </a:moveTo>
                  <a:cubicBezTo>
                    <a:pt x="0" y="21"/>
                    <a:pt x="3" y="14"/>
                    <a:pt x="8" y="9"/>
                  </a:cubicBezTo>
                  <a:cubicBezTo>
                    <a:pt x="14" y="3"/>
                    <a:pt x="21" y="0"/>
                    <a:pt x="29" y="0"/>
                  </a:cubicBezTo>
                  <a:cubicBezTo>
                    <a:pt x="37" y="0"/>
                    <a:pt x="43" y="3"/>
                    <a:pt x="49" y="8"/>
                  </a:cubicBezTo>
                  <a:cubicBezTo>
                    <a:pt x="55" y="14"/>
                    <a:pt x="58" y="21"/>
                    <a:pt x="58" y="29"/>
                  </a:cubicBezTo>
                  <a:cubicBezTo>
                    <a:pt x="58" y="38"/>
                    <a:pt x="55" y="45"/>
                    <a:pt x="49" y="50"/>
                  </a:cubicBezTo>
                  <a:cubicBezTo>
                    <a:pt x="44" y="56"/>
                    <a:pt x="37" y="58"/>
                    <a:pt x="29" y="58"/>
                  </a:cubicBezTo>
                  <a:cubicBezTo>
                    <a:pt x="21" y="58"/>
                    <a:pt x="14" y="56"/>
                    <a:pt x="8" y="50"/>
                  </a:cubicBezTo>
                  <a:cubicBezTo>
                    <a:pt x="3" y="45"/>
                    <a:pt x="0" y="38"/>
                    <a:pt x="0" y="29"/>
                  </a:cubicBezTo>
                  <a:close/>
                  <a:moveTo>
                    <a:pt x="11" y="29"/>
                  </a:moveTo>
                  <a:cubicBezTo>
                    <a:pt x="11" y="35"/>
                    <a:pt x="13" y="39"/>
                    <a:pt x="16" y="43"/>
                  </a:cubicBezTo>
                  <a:cubicBezTo>
                    <a:pt x="20" y="46"/>
                    <a:pt x="24" y="48"/>
                    <a:pt x="29" y="48"/>
                  </a:cubicBezTo>
                  <a:cubicBezTo>
                    <a:pt x="34" y="48"/>
                    <a:pt x="38" y="46"/>
                    <a:pt x="41" y="43"/>
                  </a:cubicBezTo>
                  <a:cubicBezTo>
                    <a:pt x="45" y="39"/>
                    <a:pt x="46" y="35"/>
                    <a:pt x="46" y="29"/>
                  </a:cubicBezTo>
                  <a:cubicBezTo>
                    <a:pt x="46" y="24"/>
                    <a:pt x="45" y="20"/>
                    <a:pt x="41" y="16"/>
                  </a:cubicBezTo>
                  <a:cubicBezTo>
                    <a:pt x="38" y="13"/>
                    <a:pt x="34" y="11"/>
                    <a:pt x="29" y="11"/>
                  </a:cubicBezTo>
                  <a:cubicBezTo>
                    <a:pt x="24" y="11"/>
                    <a:pt x="20" y="13"/>
                    <a:pt x="16" y="16"/>
                  </a:cubicBezTo>
                  <a:cubicBezTo>
                    <a:pt x="13" y="20"/>
                    <a:pt x="11" y="24"/>
                    <a:pt x="11"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7" name="Freeform 131">
              <a:extLst>
                <a:ext uri="{FF2B5EF4-FFF2-40B4-BE49-F238E27FC236}">
                  <a16:creationId xmlns:a16="http://schemas.microsoft.com/office/drawing/2014/main" id="{802C732D-E087-491D-BE7B-C91DC9D6056C}"/>
                </a:ext>
              </a:extLst>
            </p:cNvPr>
            <p:cNvSpPr>
              <a:spLocks/>
            </p:cNvSpPr>
            <p:nvPr userDrawn="1"/>
          </p:nvSpPr>
          <p:spPr bwMode="auto">
            <a:xfrm>
              <a:off x="449" y="3902"/>
              <a:ext cx="40" cy="44"/>
            </a:xfrm>
            <a:custGeom>
              <a:avLst/>
              <a:gdLst>
                <a:gd name="T0" fmla="*/ 52 w 53"/>
                <a:gd name="T1" fmla="*/ 2 h 58"/>
                <a:gd name="T2" fmla="*/ 52 w 53"/>
                <a:gd name="T3" fmla="*/ 23 h 58"/>
                <a:gd name="T4" fmla="*/ 42 w 53"/>
                <a:gd name="T5" fmla="*/ 23 h 58"/>
                <a:gd name="T6" fmla="*/ 37 w 53"/>
                <a:gd name="T7" fmla="*/ 14 h 58"/>
                <a:gd name="T8" fmla="*/ 28 w 53"/>
                <a:gd name="T9" fmla="*/ 10 h 58"/>
                <a:gd name="T10" fmla="*/ 16 w 53"/>
                <a:gd name="T11" fmla="*/ 15 h 58"/>
                <a:gd name="T12" fmla="*/ 11 w 53"/>
                <a:gd name="T13" fmla="*/ 29 h 58"/>
                <a:gd name="T14" fmla="*/ 16 w 53"/>
                <a:gd name="T15" fmla="*/ 43 h 58"/>
                <a:gd name="T16" fmla="*/ 28 w 53"/>
                <a:gd name="T17" fmla="*/ 49 h 58"/>
                <a:gd name="T18" fmla="*/ 44 w 53"/>
                <a:gd name="T19" fmla="*/ 38 h 58"/>
                <a:gd name="T20" fmla="*/ 53 w 53"/>
                <a:gd name="T21" fmla="*/ 42 h 58"/>
                <a:gd name="T22" fmla="*/ 28 w 53"/>
                <a:gd name="T23" fmla="*/ 58 h 58"/>
                <a:gd name="T24" fmla="*/ 7 w 53"/>
                <a:gd name="T25" fmla="*/ 49 h 58"/>
                <a:gd name="T26" fmla="*/ 0 w 53"/>
                <a:gd name="T27" fmla="*/ 29 h 58"/>
                <a:gd name="T28" fmla="*/ 8 w 53"/>
                <a:gd name="T29" fmla="*/ 8 h 58"/>
                <a:gd name="T30" fmla="*/ 27 w 53"/>
                <a:gd name="T31" fmla="*/ 0 h 58"/>
                <a:gd name="T32" fmla="*/ 42 w 53"/>
                <a:gd name="T33" fmla="*/ 6 h 58"/>
                <a:gd name="T34" fmla="*/ 42 w 53"/>
                <a:gd name="T35" fmla="*/ 2 h 58"/>
                <a:gd name="T36" fmla="*/ 52 w 53"/>
                <a:gd name="T3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58">
                  <a:moveTo>
                    <a:pt x="52" y="2"/>
                  </a:moveTo>
                  <a:cubicBezTo>
                    <a:pt x="52" y="23"/>
                    <a:pt x="52" y="23"/>
                    <a:pt x="52" y="23"/>
                  </a:cubicBezTo>
                  <a:cubicBezTo>
                    <a:pt x="42" y="23"/>
                    <a:pt x="42" y="23"/>
                    <a:pt x="42" y="23"/>
                  </a:cubicBezTo>
                  <a:cubicBezTo>
                    <a:pt x="41" y="19"/>
                    <a:pt x="40" y="16"/>
                    <a:pt x="37" y="14"/>
                  </a:cubicBezTo>
                  <a:cubicBezTo>
                    <a:pt x="34" y="11"/>
                    <a:pt x="31" y="10"/>
                    <a:pt x="28" y="10"/>
                  </a:cubicBezTo>
                  <a:cubicBezTo>
                    <a:pt x="23" y="10"/>
                    <a:pt x="19" y="12"/>
                    <a:pt x="16" y="15"/>
                  </a:cubicBezTo>
                  <a:cubicBezTo>
                    <a:pt x="13" y="19"/>
                    <a:pt x="11" y="23"/>
                    <a:pt x="11" y="29"/>
                  </a:cubicBezTo>
                  <a:cubicBezTo>
                    <a:pt x="11" y="34"/>
                    <a:pt x="13" y="39"/>
                    <a:pt x="16" y="43"/>
                  </a:cubicBezTo>
                  <a:cubicBezTo>
                    <a:pt x="18" y="47"/>
                    <a:pt x="23" y="49"/>
                    <a:pt x="28" y="49"/>
                  </a:cubicBezTo>
                  <a:cubicBezTo>
                    <a:pt x="36" y="49"/>
                    <a:pt x="41" y="45"/>
                    <a:pt x="44" y="38"/>
                  </a:cubicBezTo>
                  <a:cubicBezTo>
                    <a:pt x="53" y="42"/>
                    <a:pt x="53" y="42"/>
                    <a:pt x="53" y="42"/>
                  </a:cubicBezTo>
                  <a:cubicBezTo>
                    <a:pt x="48" y="53"/>
                    <a:pt x="40" y="58"/>
                    <a:pt x="28" y="58"/>
                  </a:cubicBezTo>
                  <a:cubicBezTo>
                    <a:pt x="19" y="58"/>
                    <a:pt x="12" y="55"/>
                    <a:pt x="7" y="49"/>
                  </a:cubicBezTo>
                  <a:cubicBezTo>
                    <a:pt x="2" y="44"/>
                    <a:pt x="0" y="37"/>
                    <a:pt x="0" y="29"/>
                  </a:cubicBezTo>
                  <a:cubicBezTo>
                    <a:pt x="0" y="21"/>
                    <a:pt x="2" y="14"/>
                    <a:pt x="8" y="8"/>
                  </a:cubicBezTo>
                  <a:cubicBezTo>
                    <a:pt x="13" y="3"/>
                    <a:pt x="19" y="0"/>
                    <a:pt x="27" y="0"/>
                  </a:cubicBezTo>
                  <a:cubicBezTo>
                    <a:pt x="33" y="0"/>
                    <a:pt x="38" y="2"/>
                    <a:pt x="42" y="6"/>
                  </a:cubicBezTo>
                  <a:cubicBezTo>
                    <a:pt x="42" y="2"/>
                    <a:pt x="42" y="2"/>
                    <a:pt x="42" y="2"/>
                  </a:cubicBezTo>
                  <a:lnTo>
                    <a:pt x="5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8" name="Freeform 132">
              <a:extLst>
                <a:ext uri="{FF2B5EF4-FFF2-40B4-BE49-F238E27FC236}">
                  <a16:creationId xmlns:a16="http://schemas.microsoft.com/office/drawing/2014/main" id="{A4238231-3E9C-45D4-A610-4C5F07523361}"/>
                </a:ext>
              </a:extLst>
            </p:cNvPr>
            <p:cNvSpPr>
              <a:spLocks noEditPoints="1"/>
            </p:cNvSpPr>
            <p:nvPr userDrawn="1"/>
          </p:nvSpPr>
          <p:spPr bwMode="auto">
            <a:xfrm>
              <a:off x="492" y="3885"/>
              <a:ext cx="21" cy="61"/>
            </a:xfrm>
            <a:custGeom>
              <a:avLst/>
              <a:gdLst>
                <a:gd name="T0" fmla="*/ 9 w 28"/>
                <a:gd name="T1" fmla="*/ 70 h 80"/>
                <a:gd name="T2" fmla="*/ 9 w 28"/>
                <a:gd name="T3" fmla="*/ 34 h 80"/>
                <a:gd name="T4" fmla="*/ 0 w 28"/>
                <a:gd name="T5" fmla="*/ 34 h 80"/>
                <a:gd name="T6" fmla="*/ 0 w 28"/>
                <a:gd name="T7" fmla="*/ 25 h 80"/>
                <a:gd name="T8" fmla="*/ 19 w 28"/>
                <a:gd name="T9" fmla="*/ 25 h 80"/>
                <a:gd name="T10" fmla="*/ 19 w 28"/>
                <a:gd name="T11" fmla="*/ 70 h 80"/>
                <a:gd name="T12" fmla="*/ 28 w 28"/>
                <a:gd name="T13" fmla="*/ 70 h 80"/>
                <a:gd name="T14" fmla="*/ 28 w 28"/>
                <a:gd name="T15" fmla="*/ 80 h 80"/>
                <a:gd name="T16" fmla="*/ 0 w 28"/>
                <a:gd name="T17" fmla="*/ 80 h 80"/>
                <a:gd name="T18" fmla="*/ 0 w 28"/>
                <a:gd name="T19" fmla="*/ 70 h 80"/>
                <a:gd name="T20" fmla="*/ 9 w 28"/>
                <a:gd name="T21" fmla="*/ 70 h 80"/>
                <a:gd name="T22" fmla="*/ 7 w 28"/>
                <a:gd name="T23" fmla="*/ 6 h 80"/>
                <a:gd name="T24" fmla="*/ 9 w 28"/>
                <a:gd name="T25" fmla="*/ 2 h 80"/>
                <a:gd name="T26" fmla="*/ 14 w 28"/>
                <a:gd name="T27" fmla="*/ 0 h 80"/>
                <a:gd name="T28" fmla="*/ 18 w 28"/>
                <a:gd name="T29" fmla="*/ 2 h 80"/>
                <a:gd name="T30" fmla="*/ 20 w 28"/>
                <a:gd name="T31" fmla="*/ 6 h 80"/>
                <a:gd name="T32" fmla="*/ 18 w 28"/>
                <a:gd name="T33" fmla="*/ 11 h 80"/>
                <a:gd name="T34" fmla="*/ 14 w 28"/>
                <a:gd name="T35" fmla="*/ 13 h 80"/>
                <a:gd name="T36" fmla="*/ 9 w 28"/>
                <a:gd name="T37" fmla="*/ 11 h 80"/>
                <a:gd name="T38" fmla="*/ 7 w 28"/>
                <a:gd name="T39"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80">
                  <a:moveTo>
                    <a:pt x="9" y="70"/>
                  </a:moveTo>
                  <a:cubicBezTo>
                    <a:pt x="9" y="34"/>
                    <a:pt x="9" y="34"/>
                    <a:pt x="9" y="34"/>
                  </a:cubicBezTo>
                  <a:cubicBezTo>
                    <a:pt x="0" y="34"/>
                    <a:pt x="0" y="34"/>
                    <a:pt x="0" y="34"/>
                  </a:cubicBezTo>
                  <a:cubicBezTo>
                    <a:pt x="0" y="25"/>
                    <a:pt x="0" y="25"/>
                    <a:pt x="0" y="25"/>
                  </a:cubicBezTo>
                  <a:cubicBezTo>
                    <a:pt x="19" y="25"/>
                    <a:pt x="19" y="25"/>
                    <a:pt x="19" y="25"/>
                  </a:cubicBezTo>
                  <a:cubicBezTo>
                    <a:pt x="19" y="70"/>
                    <a:pt x="19" y="70"/>
                    <a:pt x="19" y="70"/>
                  </a:cubicBezTo>
                  <a:cubicBezTo>
                    <a:pt x="28" y="70"/>
                    <a:pt x="28" y="70"/>
                    <a:pt x="28" y="70"/>
                  </a:cubicBezTo>
                  <a:cubicBezTo>
                    <a:pt x="28" y="80"/>
                    <a:pt x="28" y="80"/>
                    <a:pt x="28" y="80"/>
                  </a:cubicBezTo>
                  <a:cubicBezTo>
                    <a:pt x="0" y="80"/>
                    <a:pt x="0" y="80"/>
                    <a:pt x="0" y="80"/>
                  </a:cubicBezTo>
                  <a:cubicBezTo>
                    <a:pt x="0" y="70"/>
                    <a:pt x="0" y="70"/>
                    <a:pt x="0" y="70"/>
                  </a:cubicBezTo>
                  <a:lnTo>
                    <a:pt x="9" y="70"/>
                  </a:lnTo>
                  <a:close/>
                  <a:moveTo>
                    <a:pt x="7" y="6"/>
                  </a:moveTo>
                  <a:cubicBezTo>
                    <a:pt x="7" y="5"/>
                    <a:pt x="8" y="3"/>
                    <a:pt x="9" y="2"/>
                  </a:cubicBezTo>
                  <a:cubicBezTo>
                    <a:pt x="10" y="0"/>
                    <a:pt x="12" y="0"/>
                    <a:pt x="14" y="0"/>
                  </a:cubicBezTo>
                  <a:cubicBezTo>
                    <a:pt x="15" y="0"/>
                    <a:pt x="17" y="0"/>
                    <a:pt x="18" y="2"/>
                  </a:cubicBezTo>
                  <a:cubicBezTo>
                    <a:pt x="19" y="3"/>
                    <a:pt x="20" y="4"/>
                    <a:pt x="20" y="6"/>
                  </a:cubicBezTo>
                  <a:cubicBezTo>
                    <a:pt x="20" y="8"/>
                    <a:pt x="19" y="10"/>
                    <a:pt x="18" y="11"/>
                  </a:cubicBezTo>
                  <a:cubicBezTo>
                    <a:pt x="17" y="12"/>
                    <a:pt x="15" y="13"/>
                    <a:pt x="14" y="13"/>
                  </a:cubicBezTo>
                  <a:cubicBezTo>
                    <a:pt x="12" y="13"/>
                    <a:pt x="10" y="12"/>
                    <a:pt x="9" y="11"/>
                  </a:cubicBezTo>
                  <a:cubicBezTo>
                    <a:pt x="8" y="10"/>
                    <a:pt x="7" y="8"/>
                    <a:pt x="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9" name="Freeform 133">
              <a:extLst>
                <a:ext uri="{FF2B5EF4-FFF2-40B4-BE49-F238E27FC236}">
                  <a16:creationId xmlns:a16="http://schemas.microsoft.com/office/drawing/2014/main" id="{8D59C45C-DB07-4F8A-A34F-503021ACEDAA}"/>
                </a:ext>
              </a:extLst>
            </p:cNvPr>
            <p:cNvSpPr>
              <a:spLocks noEditPoints="1"/>
            </p:cNvSpPr>
            <p:nvPr userDrawn="1"/>
          </p:nvSpPr>
          <p:spPr bwMode="auto">
            <a:xfrm>
              <a:off x="515" y="3902"/>
              <a:ext cx="42" cy="44"/>
            </a:xfrm>
            <a:custGeom>
              <a:avLst/>
              <a:gdLst>
                <a:gd name="T0" fmla="*/ 55 w 55"/>
                <a:gd name="T1" fmla="*/ 47 h 58"/>
                <a:gd name="T2" fmla="*/ 55 w 55"/>
                <a:gd name="T3" fmla="*/ 57 h 58"/>
                <a:gd name="T4" fmla="*/ 36 w 55"/>
                <a:gd name="T5" fmla="*/ 57 h 58"/>
                <a:gd name="T6" fmla="*/ 36 w 55"/>
                <a:gd name="T7" fmla="*/ 50 h 58"/>
                <a:gd name="T8" fmla="*/ 18 w 55"/>
                <a:gd name="T9" fmla="*/ 58 h 58"/>
                <a:gd name="T10" fmla="*/ 5 w 55"/>
                <a:gd name="T11" fmla="*/ 53 h 58"/>
                <a:gd name="T12" fmla="*/ 0 w 55"/>
                <a:gd name="T13" fmla="*/ 40 h 58"/>
                <a:gd name="T14" fmla="*/ 6 w 55"/>
                <a:gd name="T15" fmla="*/ 28 h 58"/>
                <a:gd name="T16" fmla="*/ 20 w 55"/>
                <a:gd name="T17" fmla="*/ 23 h 58"/>
                <a:gd name="T18" fmla="*/ 35 w 55"/>
                <a:gd name="T19" fmla="*/ 27 h 58"/>
                <a:gd name="T20" fmla="*/ 35 w 55"/>
                <a:gd name="T21" fmla="*/ 22 h 58"/>
                <a:gd name="T22" fmla="*/ 34 w 55"/>
                <a:gd name="T23" fmla="*/ 15 h 58"/>
                <a:gd name="T24" fmla="*/ 30 w 55"/>
                <a:gd name="T25" fmla="*/ 11 h 58"/>
                <a:gd name="T26" fmla="*/ 23 w 55"/>
                <a:gd name="T27" fmla="*/ 9 h 58"/>
                <a:gd name="T28" fmla="*/ 11 w 55"/>
                <a:gd name="T29" fmla="*/ 16 h 58"/>
                <a:gd name="T30" fmla="*/ 1 w 55"/>
                <a:gd name="T31" fmla="*/ 13 h 58"/>
                <a:gd name="T32" fmla="*/ 24 w 55"/>
                <a:gd name="T33" fmla="*/ 0 h 58"/>
                <a:gd name="T34" fmla="*/ 35 w 55"/>
                <a:gd name="T35" fmla="*/ 2 h 58"/>
                <a:gd name="T36" fmla="*/ 42 w 55"/>
                <a:gd name="T37" fmla="*/ 6 h 58"/>
                <a:gd name="T38" fmla="*/ 45 w 55"/>
                <a:gd name="T39" fmla="*/ 12 h 58"/>
                <a:gd name="T40" fmla="*/ 45 w 55"/>
                <a:gd name="T41" fmla="*/ 22 h 58"/>
                <a:gd name="T42" fmla="*/ 45 w 55"/>
                <a:gd name="T43" fmla="*/ 47 h 58"/>
                <a:gd name="T44" fmla="*/ 55 w 55"/>
                <a:gd name="T45" fmla="*/ 47 h 58"/>
                <a:gd name="T46" fmla="*/ 35 w 55"/>
                <a:gd name="T47" fmla="*/ 36 h 58"/>
                <a:gd name="T48" fmla="*/ 21 w 55"/>
                <a:gd name="T49" fmla="*/ 31 h 58"/>
                <a:gd name="T50" fmla="*/ 13 w 55"/>
                <a:gd name="T51" fmla="*/ 34 h 58"/>
                <a:gd name="T52" fmla="*/ 10 w 55"/>
                <a:gd name="T53" fmla="*/ 40 h 58"/>
                <a:gd name="T54" fmla="*/ 13 w 55"/>
                <a:gd name="T55" fmla="*/ 47 h 58"/>
                <a:gd name="T56" fmla="*/ 20 w 55"/>
                <a:gd name="T57" fmla="*/ 49 h 58"/>
                <a:gd name="T58" fmla="*/ 35 w 55"/>
                <a:gd name="T59" fmla="*/ 43 h 58"/>
                <a:gd name="T60" fmla="*/ 35 w 55"/>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8">
                  <a:moveTo>
                    <a:pt x="55" y="47"/>
                  </a:moveTo>
                  <a:cubicBezTo>
                    <a:pt x="55" y="57"/>
                    <a:pt x="55" y="57"/>
                    <a:pt x="55" y="57"/>
                  </a:cubicBezTo>
                  <a:cubicBezTo>
                    <a:pt x="36" y="57"/>
                    <a:pt x="36" y="57"/>
                    <a:pt x="36" y="57"/>
                  </a:cubicBezTo>
                  <a:cubicBezTo>
                    <a:pt x="36" y="50"/>
                    <a:pt x="36" y="50"/>
                    <a:pt x="36" y="50"/>
                  </a:cubicBezTo>
                  <a:cubicBezTo>
                    <a:pt x="31" y="55"/>
                    <a:pt x="25" y="58"/>
                    <a:pt x="18" y="58"/>
                  </a:cubicBezTo>
                  <a:cubicBezTo>
                    <a:pt x="13" y="58"/>
                    <a:pt x="9" y="56"/>
                    <a:pt x="5" y="53"/>
                  </a:cubicBezTo>
                  <a:cubicBezTo>
                    <a:pt x="2" y="50"/>
                    <a:pt x="0" y="45"/>
                    <a:pt x="0" y="40"/>
                  </a:cubicBezTo>
                  <a:cubicBezTo>
                    <a:pt x="0" y="35"/>
                    <a:pt x="2" y="31"/>
                    <a:pt x="6" y="28"/>
                  </a:cubicBezTo>
                  <a:cubicBezTo>
                    <a:pt x="10" y="24"/>
                    <a:pt x="14" y="23"/>
                    <a:pt x="20" y="23"/>
                  </a:cubicBezTo>
                  <a:cubicBezTo>
                    <a:pt x="25" y="23"/>
                    <a:pt x="30" y="24"/>
                    <a:pt x="35" y="27"/>
                  </a:cubicBezTo>
                  <a:cubicBezTo>
                    <a:pt x="35" y="22"/>
                    <a:pt x="35" y="22"/>
                    <a:pt x="35" y="22"/>
                  </a:cubicBezTo>
                  <a:cubicBezTo>
                    <a:pt x="35" y="19"/>
                    <a:pt x="35" y="17"/>
                    <a:pt x="34" y="15"/>
                  </a:cubicBezTo>
                  <a:cubicBezTo>
                    <a:pt x="34" y="14"/>
                    <a:pt x="32" y="12"/>
                    <a:pt x="30" y="11"/>
                  </a:cubicBezTo>
                  <a:cubicBezTo>
                    <a:pt x="28" y="10"/>
                    <a:pt x="26" y="9"/>
                    <a:pt x="23" y="9"/>
                  </a:cubicBezTo>
                  <a:cubicBezTo>
                    <a:pt x="17" y="9"/>
                    <a:pt x="13" y="12"/>
                    <a:pt x="11" y="16"/>
                  </a:cubicBezTo>
                  <a:cubicBezTo>
                    <a:pt x="1" y="13"/>
                    <a:pt x="1" y="13"/>
                    <a:pt x="1" y="13"/>
                  </a:cubicBezTo>
                  <a:cubicBezTo>
                    <a:pt x="5" y="5"/>
                    <a:pt x="13" y="0"/>
                    <a:pt x="24" y="0"/>
                  </a:cubicBezTo>
                  <a:cubicBezTo>
                    <a:pt x="28" y="0"/>
                    <a:pt x="32" y="1"/>
                    <a:pt x="35" y="2"/>
                  </a:cubicBezTo>
                  <a:cubicBezTo>
                    <a:pt x="38" y="3"/>
                    <a:pt x="40" y="5"/>
                    <a:pt x="42" y="6"/>
                  </a:cubicBezTo>
                  <a:cubicBezTo>
                    <a:pt x="43" y="8"/>
                    <a:pt x="44" y="10"/>
                    <a:pt x="45" y="12"/>
                  </a:cubicBezTo>
                  <a:cubicBezTo>
                    <a:pt x="45" y="14"/>
                    <a:pt x="45" y="17"/>
                    <a:pt x="45" y="22"/>
                  </a:cubicBezTo>
                  <a:cubicBezTo>
                    <a:pt x="45" y="47"/>
                    <a:pt x="45" y="47"/>
                    <a:pt x="45" y="47"/>
                  </a:cubicBezTo>
                  <a:lnTo>
                    <a:pt x="55" y="47"/>
                  </a:lnTo>
                  <a:close/>
                  <a:moveTo>
                    <a:pt x="35" y="36"/>
                  </a:moveTo>
                  <a:cubicBezTo>
                    <a:pt x="30" y="33"/>
                    <a:pt x="26" y="31"/>
                    <a:pt x="21" y="31"/>
                  </a:cubicBezTo>
                  <a:cubicBezTo>
                    <a:pt x="18" y="31"/>
                    <a:pt x="15" y="32"/>
                    <a:pt x="13" y="34"/>
                  </a:cubicBezTo>
                  <a:cubicBezTo>
                    <a:pt x="11" y="35"/>
                    <a:pt x="10" y="38"/>
                    <a:pt x="10" y="40"/>
                  </a:cubicBezTo>
                  <a:cubicBezTo>
                    <a:pt x="10" y="43"/>
                    <a:pt x="11" y="45"/>
                    <a:pt x="13" y="47"/>
                  </a:cubicBezTo>
                  <a:cubicBezTo>
                    <a:pt x="15" y="48"/>
                    <a:pt x="17" y="49"/>
                    <a:pt x="20" y="49"/>
                  </a:cubicBezTo>
                  <a:cubicBezTo>
                    <a:pt x="25" y="49"/>
                    <a:pt x="30" y="47"/>
                    <a:pt x="35" y="43"/>
                  </a:cubicBezTo>
                  <a:lnTo>
                    <a:pt x="3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0" name="Freeform 134">
              <a:extLst>
                <a:ext uri="{FF2B5EF4-FFF2-40B4-BE49-F238E27FC236}">
                  <a16:creationId xmlns:a16="http://schemas.microsoft.com/office/drawing/2014/main" id="{38EEFEDC-2D7B-4F23-BE51-048B2F529440}"/>
                </a:ext>
              </a:extLst>
            </p:cNvPr>
            <p:cNvSpPr>
              <a:spLocks noEditPoints="1"/>
            </p:cNvSpPr>
            <p:nvPr userDrawn="1"/>
          </p:nvSpPr>
          <p:spPr bwMode="auto">
            <a:xfrm>
              <a:off x="558" y="3902"/>
              <a:ext cx="42" cy="44"/>
            </a:xfrm>
            <a:custGeom>
              <a:avLst/>
              <a:gdLst>
                <a:gd name="T0" fmla="*/ 55 w 55"/>
                <a:gd name="T1" fmla="*/ 47 h 58"/>
                <a:gd name="T2" fmla="*/ 55 w 55"/>
                <a:gd name="T3" fmla="*/ 57 h 58"/>
                <a:gd name="T4" fmla="*/ 36 w 55"/>
                <a:gd name="T5" fmla="*/ 57 h 58"/>
                <a:gd name="T6" fmla="*/ 36 w 55"/>
                <a:gd name="T7" fmla="*/ 50 h 58"/>
                <a:gd name="T8" fmla="*/ 19 w 55"/>
                <a:gd name="T9" fmla="*/ 58 h 58"/>
                <a:gd name="T10" fmla="*/ 6 w 55"/>
                <a:gd name="T11" fmla="*/ 53 h 58"/>
                <a:gd name="T12" fmla="*/ 0 w 55"/>
                <a:gd name="T13" fmla="*/ 40 h 58"/>
                <a:gd name="T14" fmla="*/ 6 w 55"/>
                <a:gd name="T15" fmla="*/ 28 h 58"/>
                <a:gd name="T16" fmla="*/ 20 w 55"/>
                <a:gd name="T17" fmla="*/ 23 h 58"/>
                <a:gd name="T18" fmla="*/ 35 w 55"/>
                <a:gd name="T19" fmla="*/ 27 h 58"/>
                <a:gd name="T20" fmla="*/ 35 w 55"/>
                <a:gd name="T21" fmla="*/ 22 h 58"/>
                <a:gd name="T22" fmla="*/ 34 w 55"/>
                <a:gd name="T23" fmla="*/ 15 h 58"/>
                <a:gd name="T24" fmla="*/ 30 w 55"/>
                <a:gd name="T25" fmla="*/ 11 h 58"/>
                <a:gd name="T26" fmla="*/ 23 w 55"/>
                <a:gd name="T27" fmla="*/ 9 h 58"/>
                <a:gd name="T28" fmla="*/ 11 w 55"/>
                <a:gd name="T29" fmla="*/ 16 h 58"/>
                <a:gd name="T30" fmla="*/ 1 w 55"/>
                <a:gd name="T31" fmla="*/ 13 h 58"/>
                <a:gd name="T32" fmla="*/ 24 w 55"/>
                <a:gd name="T33" fmla="*/ 0 h 58"/>
                <a:gd name="T34" fmla="*/ 35 w 55"/>
                <a:gd name="T35" fmla="*/ 2 h 58"/>
                <a:gd name="T36" fmla="*/ 42 w 55"/>
                <a:gd name="T37" fmla="*/ 6 h 58"/>
                <a:gd name="T38" fmla="*/ 45 w 55"/>
                <a:gd name="T39" fmla="*/ 12 h 58"/>
                <a:gd name="T40" fmla="*/ 46 w 55"/>
                <a:gd name="T41" fmla="*/ 22 h 58"/>
                <a:gd name="T42" fmla="*/ 46 w 55"/>
                <a:gd name="T43" fmla="*/ 47 h 58"/>
                <a:gd name="T44" fmla="*/ 55 w 55"/>
                <a:gd name="T45" fmla="*/ 47 h 58"/>
                <a:gd name="T46" fmla="*/ 35 w 55"/>
                <a:gd name="T47" fmla="*/ 36 h 58"/>
                <a:gd name="T48" fmla="*/ 21 w 55"/>
                <a:gd name="T49" fmla="*/ 31 h 58"/>
                <a:gd name="T50" fmla="*/ 13 w 55"/>
                <a:gd name="T51" fmla="*/ 34 h 58"/>
                <a:gd name="T52" fmla="*/ 10 w 55"/>
                <a:gd name="T53" fmla="*/ 40 h 58"/>
                <a:gd name="T54" fmla="*/ 13 w 55"/>
                <a:gd name="T55" fmla="*/ 47 h 58"/>
                <a:gd name="T56" fmla="*/ 20 w 55"/>
                <a:gd name="T57" fmla="*/ 49 h 58"/>
                <a:gd name="T58" fmla="*/ 35 w 55"/>
                <a:gd name="T59" fmla="*/ 43 h 58"/>
                <a:gd name="T60" fmla="*/ 35 w 55"/>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8">
                  <a:moveTo>
                    <a:pt x="55" y="47"/>
                  </a:moveTo>
                  <a:cubicBezTo>
                    <a:pt x="55" y="57"/>
                    <a:pt x="55" y="57"/>
                    <a:pt x="55" y="57"/>
                  </a:cubicBezTo>
                  <a:cubicBezTo>
                    <a:pt x="36" y="57"/>
                    <a:pt x="36" y="57"/>
                    <a:pt x="36" y="57"/>
                  </a:cubicBezTo>
                  <a:cubicBezTo>
                    <a:pt x="36" y="50"/>
                    <a:pt x="36" y="50"/>
                    <a:pt x="36" y="50"/>
                  </a:cubicBezTo>
                  <a:cubicBezTo>
                    <a:pt x="31" y="55"/>
                    <a:pt x="25" y="58"/>
                    <a:pt x="19" y="58"/>
                  </a:cubicBezTo>
                  <a:cubicBezTo>
                    <a:pt x="14" y="58"/>
                    <a:pt x="9" y="56"/>
                    <a:pt x="6" y="53"/>
                  </a:cubicBezTo>
                  <a:cubicBezTo>
                    <a:pt x="2" y="50"/>
                    <a:pt x="0" y="45"/>
                    <a:pt x="0" y="40"/>
                  </a:cubicBezTo>
                  <a:cubicBezTo>
                    <a:pt x="0" y="35"/>
                    <a:pt x="2" y="31"/>
                    <a:pt x="6" y="28"/>
                  </a:cubicBezTo>
                  <a:cubicBezTo>
                    <a:pt x="10" y="24"/>
                    <a:pt x="14" y="23"/>
                    <a:pt x="20" y="23"/>
                  </a:cubicBezTo>
                  <a:cubicBezTo>
                    <a:pt x="25" y="23"/>
                    <a:pt x="30" y="24"/>
                    <a:pt x="35" y="27"/>
                  </a:cubicBezTo>
                  <a:cubicBezTo>
                    <a:pt x="35" y="22"/>
                    <a:pt x="35" y="22"/>
                    <a:pt x="35" y="22"/>
                  </a:cubicBezTo>
                  <a:cubicBezTo>
                    <a:pt x="35" y="19"/>
                    <a:pt x="35" y="17"/>
                    <a:pt x="34" y="15"/>
                  </a:cubicBezTo>
                  <a:cubicBezTo>
                    <a:pt x="34" y="14"/>
                    <a:pt x="32" y="12"/>
                    <a:pt x="30" y="11"/>
                  </a:cubicBezTo>
                  <a:cubicBezTo>
                    <a:pt x="28" y="10"/>
                    <a:pt x="26" y="9"/>
                    <a:pt x="23" y="9"/>
                  </a:cubicBezTo>
                  <a:cubicBezTo>
                    <a:pt x="17" y="9"/>
                    <a:pt x="13" y="12"/>
                    <a:pt x="11" y="16"/>
                  </a:cubicBezTo>
                  <a:cubicBezTo>
                    <a:pt x="1" y="13"/>
                    <a:pt x="1" y="13"/>
                    <a:pt x="1" y="13"/>
                  </a:cubicBezTo>
                  <a:cubicBezTo>
                    <a:pt x="5" y="5"/>
                    <a:pt x="13" y="0"/>
                    <a:pt x="24" y="0"/>
                  </a:cubicBezTo>
                  <a:cubicBezTo>
                    <a:pt x="29" y="0"/>
                    <a:pt x="32" y="1"/>
                    <a:pt x="35" y="2"/>
                  </a:cubicBezTo>
                  <a:cubicBezTo>
                    <a:pt x="38" y="3"/>
                    <a:pt x="40" y="5"/>
                    <a:pt x="42" y="6"/>
                  </a:cubicBezTo>
                  <a:cubicBezTo>
                    <a:pt x="43" y="8"/>
                    <a:pt x="44" y="10"/>
                    <a:pt x="45" y="12"/>
                  </a:cubicBezTo>
                  <a:cubicBezTo>
                    <a:pt x="45" y="14"/>
                    <a:pt x="46" y="17"/>
                    <a:pt x="46" y="22"/>
                  </a:cubicBezTo>
                  <a:cubicBezTo>
                    <a:pt x="46" y="47"/>
                    <a:pt x="46" y="47"/>
                    <a:pt x="46" y="47"/>
                  </a:cubicBezTo>
                  <a:lnTo>
                    <a:pt x="55" y="47"/>
                  </a:lnTo>
                  <a:close/>
                  <a:moveTo>
                    <a:pt x="35" y="36"/>
                  </a:moveTo>
                  <a:cubicBezTo>
                    <a:pt x="30" y="33"/>
                    <a:pt x="26" y="31"/>
                    <a:pt x="21" y="31"/>
                  </a:cubicBezTo>
                  <a:cubicBezTo>
                    <a:pt x="18" y="31"/>
                    <a:pt x="15" y="32"/>
                    <a:pt x="13" y="34"/>
                  </a:cubicBezTo>
                  <a:cubicBezTo>
                    <a:pt x="11" y="35"/>
                    <a:pt x="10" y="38"/>
                    <a:pt x="10" y="40"/>
                  </a:cubicBezTo>
                  <a:cubicBezTo>
                    <a:pt x="10" y="43"/>
                    <a:pt x="11" y="45"/>
                    <a:pt x="13" y="47"/>
                  </a:cubicBezTo>
                  <a:cubicBezTo>
                    <a:pt x="15" y="48"/>
                    <a:pt x="17" y="49"/>
                    <a:pt x="20" y="49"/>
                  </a:cubicBezTo>
                  <a:cubicBezTo>
                    <a:pt x="25" y="49"/>
                    <a:pt x="30" y="47"/>
                    <a:pt x="35" y="43"/>
                  </a:cubicBezTo>
                  <a:lnTo>
                    <a:pt x="3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1" name="Freeform 135">
              <a:extLst>
                <a:ext uri="{FF2B5EF4-FFF2-40B4-BE49-F238E27FC236}">
                  <a16:creationId xmlns:a16="http://schemas.microsoft.com/office/drawing/2014/main" id="{8CB5CC6F-0195-48B2-97D9-2B7DF6A72090}"/>
                </a:ext>
              </a:extLst>
            </p:cNvPr>
            <p:cNvSpPr>
              <a:spLocks/>
            </p:cNvSpPr>
            <p:nvPr userDrawn="1"/>
          </p:nvSpPr>
          <p:spPr bwMode="auto">
            <a:xfrm>
              <a:off x="602" y="3886"/>
              <a:ext cx="22" cy="60"/>
            </a:xfrm>
            <a:custGeom>
              <a:avLst/>
              <a:gdLst>
                <a:gd name="T0" fmla="*/ 8 w 22"/>
                <a:gd name="T1" fmla="*/ 52 h 60"/>
                <a:gd name="T2" fmla="*/ 8 w 22"/>
                <a:gd name="T3" fmla="*/ 7 h 60"/>
                <a:gd name="T4" fmla="*/ 0 w 22"/>
                <a:gd name="T5" fmla="*/ 7 h 60"/>
                <a:gd name="T6" fmla="*/ 0 w 22"/>
                <a:gd name="T7" fmla="*/ 0 h 60"/>
                <a:gd name="T8" fmla="*/ 16 w 22"/>
                <a:gd name="T9" fmla="*/ 0 h 60"/>
                <a:gd name="T10" fmla="*/ 16 w 22"/>
                <a:gd name="T11" fmla="*/ 52 h 60"/>
                <a:gd name="T12" fmla="*/ 22 w 22"/>
                <a:gd name="T13" fmla="*/ 52 h 60"/>
                <a:gd name="T14" fmla="*/ 22 w 22"/>
                <a:gd name="T15" fmla="*/ 60 h 60"/>
                <a:gd name="T16" fmla="*/ 0 w 22"/>
                <a:gd name="T17" fmla="*/ 60 h 60"/>
                <a:gd name="T18" fmla="*/ 0 w 22"/>
                <a:gd name="T19" fmla="*/ 52 h 60"/>
                <a:gd name="T20" fmla="*/ 8 w 22"/>
                <a:gd name="T21"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60">
                  <a:moveTo>
                    <a:pt x="8" y="52"/>
                  </a:moveTo>
                  <a:lnTo>
                    <a:pt x="8" y="7"/>
                  </a:lnTo>
                  <a:lnTo>
                    <a:pt x="0" y="7"/>
                  </a:lnTo>
                  <a:lnTo>
                    <a:pt x="0" y="0"/>
                  </a:lnTo>
                  <a:lnTo>
                    <a:pt x="16" y="0"/>
                  </a:lnTo>
                  <a:lnTo>
                    <a:pt x="16" y="52"/>
                  </a:lnTo>
                  <a:lnTo>
                    <a:pt x="22" y="52"/>
                  </a:lnTo>
                  <a:lnTo>
                    <a:pt x="22" y="60"/>
                  </a:lnTo>
                  <a:lnTo>
                    <a:pt x="0" y="60"/>
                  </a:lnTo>
                  <a:lnTo>
                    <a:pt x="0" y="52"/>
                  </a:lnTo>
                  <a:lnTo>
                    <a:pt x="8"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2" name="Freeform 136">
              <a:extLst>
                <a:ext uri="{FF2B5EF4-FFF2-40B4-BE49-F238E27FC236}">
                  <a16:creationId xmlns:a16="http://schemas.microsoft.com/office/drawing/2014/main" id="{ABEB0365-5CBD-4497-9495-2D49B46D1145}"/>
                </a:ext>
              </a:extLst>
            </p:cNvPr>
            <p:cNvSpPr>
              <a:spLocks/>
            </p:cNvSpPr>
            <p:nvPr userDrawn="1"/>
          </p:nvSpPr>
          <p:spPr bwMode="auto">
            <a:xfrm>
              <a:off x="363" y="3971"/>
              <a:ext cx="68" cy="43"/>
            </a:xfrm>
            <a:custGeom>
              <a:avLst/>
              <a:gdLst>
                <a:gd name="T0" fmla="*/ 15 w 68"/>
                <a:gd name="T1" fmla="*/ 43 h 43"/>
                <a:gd name="T2" fmla="*/ 5 w 68"/>
                <a:gd name="T3" fmla="*/ 8 h 43"/>
                <a:gd name="T4" fmla="*/ 0 w 68"/>
                <a:gd name="T5" fmla="*/ 8 h 43"/>
                <a:gd name="T6" fmla="*/ 0 w 68"/>
                <a:gd name="T7" fmla="*/ 0 h 43"/>
                <a:gd name="T8" fmla="*/ 17 w 68"/>
                <a:gd name="T9" fmla="*/ 0 h 43"/>
                <a:gd name="T10" fmla="*/ 17 w 68"/>
                <a:gd name="T11" fmla="*/ 8 h 43"/>
                <a:gd name="T12" fmla="*/ 12 w 68"/>
                <a:gd name="T13" fmla="*/ 8 h 43"/>
                <a:gd name="T14" fmla="*/ 20 w 68"/>
                <a:gd name="T15" fmla="*/ 33 h 43"/>
                <a:gd name="T16" fmla="*/ 28 w 68"/>
                <a:gd name="T17" fmla="*/ 8 h 43"/>
                <a:gd name="T18" fmla="*/ 23 w 68"/>
                <a:gd name="T19" fmla="*/ 8 h 43"/>
                <a:gd name="T20" fmla="*/ 23 w 68"/>
                <a:gd name="T21" fmla="*/ 0 h 43"/>
                <a:gd name="T22" fmla="*/ 43 w 68"/>
                <a:gd name="T23" fmla="*/ 0 h 43"/>
                <a:gd name="T24" fmla="*/ 43 w 68"/>
                <a:gd name="T25" fmla="*/ 8 h 43"/>
                <a:gd name="T26" fmla="*/ 39 w 68"/>
                <a:gd name="T27" fmla="*/ 8 h 43"/>
                <a:gd name="T28" fmla="*/ 46 w 68"/>
                <a:gd name="T29" fmla="*/ 33 h 43"/>
                <a:gd name="T30" fmla="*/ 55 w 68"/>
                <a:gd name="T31" fmla="*/ 8 h 43"/>
                <a:gd name="T32" fmla="*/ 49 w 68"/>
                <a:gd name="T33" fmla="*/ 8 h 43"/>
                <a:gd name="T34" fmla="*/ 49 w 68"/>
                <a:gd name="T35" fmla="*/ 0 h 43"/>
                <a:gd name="T36" fmla="*/ 68 w 68"/>
                <a:gd name="T37" fmla="*/ 0 h 43"/>
                <a:gd name="T38" fmla="*/ 68 w 68"/>
                <a:gd name="T39" fmla="*/ 8 h 43"/>
                <a:gd name="T40" fmla="*/ 62 w 68"/>
                <a:gd name="T41" fmla="*/ 8 h 43"/>
                <a:gd name="T42" fmla="*/ 50 w 68"/>
                <a:gd name="T43" fmla="*/ 43 h 43"/>
                <a:gd name="T44" fmla="*/ 43 w 68"/>
                <a:gd name="T45" fmla="*/ 43 h 43"/>
                <a:gd name="T46" fmla="*/ 33 w 68"/>
                <a:gd name="T47" fmla="*/ 12 h 43"/>
                <a:gd name="T48" fmla="*/ 24 w 68"/>
                <a:gd name="T49" fmla="*/ 43 h 43"/>
                <a:gd name="T50" fmla="*/ 15 w 68"/>
                <a:gd name="T5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3">
                  <a:moveTo>
                    <a:pt x="15" y="43"/>
                  </a:moveTo>
                  <a:lnTo>
                    <a:pt x="5" y="8"/>
                  </a:lnTo>
                  <a:lnTo>
                    <a:pt x="0" y="8"/>
                  </a:lnTo>
                  <a:lnTo>
                    <a:pt x="0" y="0"/>
                  </a:lnTo>
                  <a:lnTo>
                    <a:pt x="17" y="0"/>
                  </a:lnTo>
                  <a:lnTo>
                    <a:pt x="17" y="8"/>
                  </a:lnTo>
                  <a:lnTo>
                    <a:pt x="12" y="8"/>
                  </a:lnTo>
                  <a:lnTo>
                    <a:pt x="20" y="33"/>
                  </a:lnTo>
                  <a:lnTo>
                    <a:pt x="28" y="8"/>
                  </a:lnTo>
                  <a:lnTo>
                    <a:pt x="23" y="8"/>
                  </a:lnTo>
                  <a:lnTo>
                    <a:pt x="23" y="0"/>
                  </a:lnTo>
                  <a:lnTo>
                    <a:pt x="43" y="0"/>
                  </a:lnTo>
                  <a:lnTo>
                    <a:pt x="43" y="8"/>
                  </a:lnTo>
                  <a:lnTo>
                    <a:pt x="39" y="8"/>
                  </a:lnTo>
                  <a:lnTo>
                    <a:pt x="46" y="33"/>
                  </a:lnTo>
                  <a:lnTo>
                    <a:pt x="55" y="8"/>
                  </a:lnTo>
                  <a:lnTo>
                    <a:pt x="49" y="8"/>
                  </a:lnTo>
                  <a:lnTo>
                    <a:pt x="49" y="0"/>
                  </a:lnTo>
                  <a:lnTo>
                    <a:pt x="68" y="0"/>
                  </a:lnTo>
                  <a:lnTo>
                    <a:pt x="68" y="8"/>
                  </a:lnTo>
                  <a:lnTo>
                    <a:pt x="62" y="8"/>
                  </a:lnTo>
                  <a:lnTo>
                    <a:pt x="50" y="43"/>
                  </a:lnTo>
                  <a:lnTo>
                    <a:pt x="43" y="43"/>
                  </a:lnTo>
                  <a:lnTo>
                    <a:pt x="33" y="12"/>
                  </a:lnTo>
                  <a:lnTo>
                    <a:pt x="24" y="43"/>
                  </a:lnTo>
                  <a:lnTo>
                    <a:pt x="15"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3" name="Freeform 137">
              <a:extLst>
                <a:ext uri="{FF2B5EF4-FFF2-40B4-BE49-F238E27FC236}">
                  <a16:creationId xmlns:a16="http://schemas.microsoft.com/office/drawing/2014/main" id="{143AC1C9-6A8F-4037-8F61-C4BF26AD4B39}"/>
                </a:ext>
              </a:extLst>
            </p:cNvPr>
            <p:cNvSpPr>
              <a:spLocks noEditPoints="1"/>
            </p:cNvSpPr>
            <p:nvPr userDrawn="1"/>
          </p:nvSpPr>
          <p:spPr bwMode="auto">
            <a:xfrm>
              <a:off x="431" y="3971"/>
              <a:ext cx="43" cy="43"/>
            </a:xfrm>
            <a:custGeom>
              <a:avLst/>
              <a:gdLst>
                <a:gd name="T0" fmla="*/ 58 w 58"/>
                <a:gd name="T1" fmla="*/ 31 h 58"/>
                <a:gd name="T2" fmla="*/ 12 w 58"/>
                <a:gd name="T3" fmla="*/ 31 h 58"/>
                <a:gd name="T4" fmla="*/ 18 w 58"/>
                <a:gd name="T5" fmla="*/ 44 h 58"/>
                <a:gd name="T6" fmla="*/ 31 w 58"/>
                <a:gd name="T7" fmla="*/ 48 h 58"/>
                <a:gd name="T8" fmla="*/ 49 w 58"/>
                <a:gd name="T9" fmla="*/ 39 h 58"/>
                <a:gd name="T10" fmla="*/ 58 w 58"/>
                <a:gd name="T11" fmla="*/ 44 h 58"/>
                <a:gd name="T12" fmla="*/ 46 w 58"/>
                <a:gd name="T13" fmla="*/ 54 h 58"/>
                <a:gd name="T14" fmla="*/ 31 w 58"/>
                <a:gd name="T15" fmla="*/ 58 h 58"/>
                <a:gd name="T16" fmla="*/ 9 w 58"/>
                <a:gd name="T17" fmla="*/ 50 h 58"/>
                <a:gd name="T18" fmla="*/ 0 w 58"/>
                <a:gd name="T19" fmla="*/ 29 h 58"/>
                <a:gd name="T20" fmla="*/ 9 w 58"/>
                <a:gd name="T21" fmla="*/ 8 h 58"/>
                <a:gd name="T22" fmla="*/ 29 w 58"/>
                <a:gd name="T23" fmla="*/ 0 h 58"/>
                <a:gd name="T24" fmla="*/ 49 w 58"/>
                <a:gd name="T25" fmla="*/ 8 h 58"/>
                <a:gd name="T26" fmla="*/ 58 w 58"/>
                <a:gd name="T27" fmla="*/ 31 h 58"/>
                <a:gd name="T28" fmla="*/ 47 w 58"/>
                <a:gd name="T29" fmla="*/ 24 h 58"/>
                <a:gd name="T30" fmla="*/ 41 w 58"/>
                <a:gd name="T31" fmla="*/ 13 h 58"/>
                <a:gd name="T32" fmla="*/ 29 w 58"/>
                <a:gd name="T33" fmla="*/ 8 h 58"/>
                <a:gd name="T34" fmla="*/ 18 w 58"/>
                <a:gd name="T35" fmla="*/ 13 h 58"/>
                <a:gd name="T36" fmla="*/ 12 w 58"/>
                <a:gd name="T37" fmla="*/ 24 h 58"/>
                <a:gd name="T38" fmla="*/ 47 w 58"/>
                <a:gd name="T39"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8">
                  <a:moveTo>
                    <a:pt x="58" y="31"/>
                  </a:moveTo>
                  <a:cubicBezTo>
                    <a:pt x="12" y="31"/>
                    <a:pt x="12" y="31"/>
                    <a:pt x="12" y="31"/>
                  </a:cubicBezTo>
                  <a:cubicBezTo>
                    <a:pt x="13" y="36"/>
                    <a:pt x="15" y="41"/>
                    <a:pt x="18" y="44"/>
                  </a:cubicBezTo>
                  <a:cubicBezTo>
                    <a:pt x="21" y="47"/>
                    <a:pt x="26" y="48"/>
                    <a:pt x="31" y="48"/>
                  </a:cubicBezTo>
                  <a:cubicBezTo>
                    <a:pt x="38" y="48"/>
                    <a:pt x="44" y="45"/>
                    <a:pt x="49" y="39"/>
                  </a:cubicBezTo>
                  <a:cubicBezTo>
                    <a:pt x="58" y="44"/>
                    <a:pt x="58" y="44"/>
                    <a:pt x="58" y="44"/>
                  </a:cubicBezTo>
                  <a:cubicBezTo>
                    <a:pt x="55" y="48"/>
                    <a:pt x="51" y="52"/>
                    <a:pt x="46" y="54"/>
                  </a:cubicBezTo>
                  <a:cubicBezTo>
                    <a:pt x="41" y="57"/>
                    <a:pt x="36" y="58"/>
                    <a:pt x="31" y="58"/>
                  </a:cubicBezTo>
                  <a:cubicBezTo>
                    <a:pt x="22" y="58"/>
                    <a:pt x="15" y="55"/>
                    <a:pt x="9" y="50"/>
                  </a:cubicBezTo>
                  <a:cubicBezTo>
                    <a:pt x="3" y="45"/>
                    <a:pt x="0" y="38"/>
                    <a:pt x="0" y="29"/>
                  </a:cubicBezTo>
                  <a:cubicBezTo>
                    <a:pt x="0" y="20"/>
                    <a:pt x="3" y="13"/>
                    <a:pt x="9" y="8"/>
                  </a:cubicBezTo>
                  <a:cubicBezTo>
                    <a:pt x="15" y="2"/>
                    <a:pt x="21" y="0"/>
                    <a:pt x="29" y="0"/>
                  </a:cubicBezTo>
                  <a:cubicBezTo>
                    <a:pt x="36" y="0"/>
                    <a:pt x="43" y="2"/>
                    <a:pt x="49" y="8"/>
                  </a:cubicBezTo>
                  <a:cubicBezTo>
                    <a:pt x="55" y="13"/>
                    <a:pt x="58" y="21"/>
                    <a:pt x="58" y="31"/>
                  </a:cubicBezTo>
                  <a:close/>
                  <a:moveTo>
                    <a:pt x="47" y="24"/>
                  </a:moveTo>
                  <a:cubicBezTo>
                    <a:pt x="46" y="20"/>
                    <a:pt x="44" y="16"/>
                    <a:pt x="41" y="13"/>
                  </a:cubicBezTo>
                  <a:cubicBezTo>
                    <a:pt x="38" y="10"/>
                    <a:pt x="34" y="8"/>
                    <a:pt x="29" y="8"/>
                  </a:cubicBezTo>
                  <a:cubicBezTo>
                    <a:pt x="25" y="8"/>
                    <a:pt x="21" y="10"/>
                    <a:pt x="18" y="13"/>
                  </a:cubicBezTo>
                  <a:cubicBezTo>
                    <a:pt x="15" y="15"/>
                    <a:pt x="13" y="19"/>
                    <a:pt x="12" y="24"/>
                  </a:cubicBezTo>
                  <a:lnTo>
                    <a:pt x="4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4" name="Freeform 138">
              <a:extLst>
                <a:ext uri="{FF2B5EF4-FFF2-40B4-BE49-F238E27FC236}">
                  <a16:creationId xmlns:a16="http://schemas.microsoft.com/office/drawing/2014/main" id="{BECB98DC-64A8-4CBD-8B3B-CB338696826F}"/>
                </a:ext>
              </a:extLst>
            </p:cNvPr>
            <p:cNvSpPr>
              <a:spLocks/>
            </p:cNvSpPr>
            <p:nvPr userDrawn="1"/>
          </p:nvSpPr>
          <p:spPr bwMode="auto">
            <a:xfrm>
              <a:off x="479" y="3971"/>
              <a:ext cx="33" cy="42"/>
            </a:xfrm>
            <a:custGeom>
              <a:avLst/>
              <a:gdLst>
                <a:gd name="T0" fmla="*/ 11 w 44"/>
                <a:gd name="T1" fmla="*/ 47 h 56"/>
                <a:gd name="T2" fmla="*/ 11 w 44"/>
                <a:gd name="T3" fmla="*/ 11 h 56"/>
                <a:gd name="T4" fmla="*/ 0 w 44"/>
                <a:gd name="T5" fmla="*/ 11 h 56"/>
                <a:gd name="T6" fmla="*/ 0 w 44"/>
                <a:gd name="T7" fmla="*/ 1 h 56"/>
                <a:gd name="T8" fmla="*/ 20 w 44"/>
                <a:gd name="T9" fmla="*/ 1 h 56"/>
                <a:gd name="T10" fmla="*/ 20 w 44"/>
                <a:gd name="T11" fmla="*/ 14 h 56"/>
                <a:gd name="T12" fmla="*/ 25 w 44"/>
                <a:gd name="T13" fmla="*/ 6 h 56"/>
                <a:gd name="T14" fmla="*/ 32 w 44"/>
                <a:gd name="T15" fmla="*/ 1 h 56"/>
                <a:gd name="T16" fmla="*/ 41 w 44"/>
                <a:gd name="T17" fmla="*/ 0 h 56"/>
                <a:gd name="T18" fmla="*/ 44 w 44"/>
                <a:gd name="T19" fmla="*/ 0 h 56"/>
                <a:gd name="T20" fmla="*/ 44 w 44"/>
                <a:gd name="T21" fmla="*/ 11 h 56"/>
                <a:gd name="T22" fmla="*/ 42 w 44"/>
                <a:gd name="T23" fmla="*/ 11 h 56"/>
                <a:gd name="T24" fmla="*/ 30 w 44"/>
                <a:gd name="T25" fmla="*/ 13 h 56"/>
                <a:gd name="T26" fmla="*/ 24 w 44"/>
                <a:gd name="T27" fmla="*/ 19 h 56"/>
                <a:gd name="T28" fmla="*/ 22 w 44"/>
                <a:gd name="T29" fmla="*/ 34 h 56"/>
                <a:gd name="T30" fmla="*/ 22 w 44"/>
                <a:gd name="T31" fmla="*/ 47 h 56"/>
                <a:gd name="T32" fmla="*/ 34 w 44"/>
                <a:gd name="T33" fmla="*/ 47 h 56"/>
                <a:gd name="T34" fmla="*/ 34 w 44"/>
                <a:gd name="T35" fmla="*/ 56 h 56"/>
                <a:gd name="T36" fmla="*/ 0 w 44"/>
                <a:gd name="T37" fmla="*/ 56 h 56"/>
                <a:gd name="T38" fmla="*/ 0 w 44"/>
                <a:gd name="T39" fmla="*/ 47 h 56"/>
                <a:gd name="T40" fmla="*/ 11 w 44"/>
                <a:gd name="T41"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56">
                  <a:moveTo>
                    <a:pt x="11" y="47"/>
                  </a:moveTo>
                  <a:cubicBezTo>
                    <a:pt x="11" y="11"/>
                    <a:pt x="11" y="11"/>
                    <a:pt x="11" y="11"/>
                  </a:cubicBezTo>
                  <a:cubicBezTo>
                    <a:pt x="0" y="11"/>
                    <a:pt x="0" y="11"/>
                    <a:pt x="0" y="11"/>
                  </a:cubicBezTo>
                  <a:cubicBezTo>
                    <a:pt x="0" y="1"/>
                    <a:pt x="0" y="1"/>
                    <a:pt x="0" y="1"/>
                  </a:cubicBezTo>
                  <a:cubicBezTo>
                    <a:pt x="20" y="1"/>
                    <a:pt x="20" y="1"/>
                    <a:pt x="20" y="1"/>
                  </a:cubicBezTo>
                  <a:cubicBezTo>
                    <a:pt x="20" y="14"/>
                    <a:pt x="20" y="14"/>
                    <a:pt x="20" y="14"/>
                  </a:cubicBezTo>
                  <a:cubicBezTo>
                    <a:pt x="21" y="10"/>
                    <a:pt x="23" y="8"/>
                    <a:pt x="25" y="6"/>
                  </a:cubicBezTo>
                  <a:cubicBezTo>
                    <a:pt x="27" y="3"/>
                    <a:pt x="29" y="2"/>
                    <a:pt x="32" y="1"/>
                  </a:cubicBezTo>
                  <a:cubicBezTo>
                    <a:pt x="34" y="1"/>
                    <a:pt x="37" y="0"/>
                    <a:pt x="41" y="0"/>
                  </a:cubicBezTo>
                  <a:cubicBezTo>
                    <a:pt x="44" y="0"/>
                    <a:pt x="44" y="0"/>
                    <a:pt x="44" y="0"/>
                  </a:cubicBezTo>
                  <a:cubicBezTo>
                    <a:pt x="44" y="11"/>
                    <a:pt x="44" y="11"/>
                    <a:pt x="44" y="11"/>
                  </a:cubicBezTo>
                  <a:cubicBezTo>
                    <a:pt x="42" y="11"/>
                    <a:pt x="42" y="11"/>
                    <a:pt x="42" y="11"/>
                  </a:cubicBezTo>
                  <a:cubicBezTo>
                    <a:pt x="37" y="11"/>
                    <a:pt x="32" y="12"/>
                    <a:pt x="30" y="13"/>
                  </a:cubicBezTo>
                  <a:cubicBezTo>
                    <a:pt x="27" y="14"/>
                    <a:pt x="25" y="16"/>
                    <a:pt x="24" y="19"/>
                  </a:cubicBezTo>
                  <a:cubicBezTo>
                    <a:pt x="22" y="22"/>
                    <a:pt x="22" y="27"/>
                    <a:pt x="22" y="34"/>
                  </a:cubicBezTo>
                  <a:cubicBezTo>
                    <a:pt x="22" y="47"/>
                    <a:pt x="22" y="47"/>
                    <a:pt x="22" y="47"/>
                  </a:cubicBezTo>
                  <a:cubicBezTo>
                    <a:pt x="34" y="47"/>
                    <a:pt x="34" y="47"/>
                    <a:pt x="34" y="47"/>
                  </a:cubicBezTo>
                  <a:cubicBezTo>
                    <a:pt x="34" y="56"/>
                    <a:pt x="34" y="56"/>
                    <a:pt x="34" y="56"/>
                  </a:cubicBezTo>
                  <a:cubicBezTo>
                    <a:pt x="0" y="56"/>
                    <a:pt x="0" y="56"/>
                    <a:pt x="0" y="56"/>
                  </a:cubicBezTo>
                  <a:cubicBezTo>
                    <a:pt x="0" y="47"/>
                    <a:pt x="0" y="47"/>
                    <a:pt x="0" y="47"/>
                  </a:cubicBez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5" name="Freeform 139">
              <a:extLst>
                <a:ext uri="{FF2B5EF4-FFF2-40B4-BE49-F238E27FC236}">
                  <a16:creationId xmlns:a16="http://schemas.microsoft.com/office/drawing/2014/main" id="{8011ECBC-E8DC-43D5-8B21-7AEB4F2C8491}"/>
                </a:ext>
              </a:extLst>
            </p:cNvPr>
            <p:cNvSpPr>
              <a:spLocks/>
            </p:cNvSpPr>
            <p:nvPr userDrawn="1"/>
          </p:nvSpPr>
          <p:spPr bwMode="auto">
            <a:xfrm>
              <a:off x="513" y="3953"/>
              <a:ext cx="48" cy="60"/>
            </a:xfrm>
            <a:custGeom>
              <a:avLst/>
              <a:gdLst>
                <a:gd name="T0" fmla="*/ 8 w 48"/>
                <a:gd name="T1" fmla="*/ 53 h 60"/>
                <a:gd name="T2" fmla="*/ 8 w 48"/>
                <a:gd name="T3" fmla="*/ 8 h 60"/>
                <a:gd name="T4" fmla="*/ 0 w 48"/>
                <a:gd name="T5" fmla="*/ 8 h 60"/>
                <a:gd name="T6" fmla="*/ 0 w 48"/>
                <a:gd name="T7" fmla="*/ 0 h 60"/>
                <a:gd name="T8" fmla="*/ 16 w 48"/>
                <a:gd name="T9" fmla="*/ 0 h 60"/>
                <a:gd name="T10" fmla="*/ 16 w 48"/>
                <a:gd name="T11" fmla="*/ 38 h 60"/>
                <a:gd name="T12" fmla="*/ 32 w 48"/>
                <a:gd name="T13" fmla="*/ 25 h 60"/>
                <a:gd name="T14" fmla="*/ 24 w 48"/>
                <a:gd name="T15" fmla="*/ 25 h 60"/>
                <a:gd name="T16" fmla="*/ 24 w 48"/>
                <a:gd name="T17" fmla="*/ 18 h 60"/>
                <a:gd name="T18" fmla="*/ 48 w 48"/>
                <a:gd name="T19" fmla="*/ 18 h 60"/>
                <a:gd name="T20" fmla="*/ 48 w 48"/>
                <a:gd name="T21" fmla="*/ 25 h 60"/>
                <a:gd name="T22" fmla="*/ 41 w 48"/>
                <a:gd name="T23" fmla="*/ 25 h 60"/>
                <a:gd name="T24" fmla="*/ 26 w 48"/>
                <a:gd name="T25" fmla="*/ 38 h 60"/>
                <a:gd name="T26" fmla="*/ 40 w 48"/>
                <a:gd name="T27" fmla="*/ 53 h 60"/>
                <a:gd name="T28" fmla="*/ 48 w 48"/>
                <a:gd name="T29" fmla="*/ 53 h 60"/>
                <a:gd name="T30" fmla="*/ 48 w 48"/>
                <a:gd name="T31" fmla="*/ 60 h 60"/>
                <a:gd name="T32" fmla="*/ 37 w 48"/>
                <a:gd name="T33" fmla="*/ 60 h 60"/>
                <a:gd name="T34" fmla="*/ 16 w 48"/>
                <a:gd name="T35" fmla="*/ 39 h 60"/>
                <a:gd name="T36" fmla="*/ 16 w 48"/>
                <a:gd name="T37" fmla="*/ 53 h 60"/>
                <a:gd name="T38" fmla="*/ 23 w 48"/>
                <a:gd name="T39" fmla="*/ 53 h 60"/>
                <a:gd name="T40" fmla="*/ 23 w 48"/>
                <a:gd name="T41" fmla="*/ 60 h 60"/>
                <a:gd name="T42" fmla="*/ 0 w 48"/>
                <a:gd name="T43" fmla="*/ 60 h 60"/>
                <a:gd name="T44" fmla="*/ 0 w 48"/>
                <a:gd name="T45" fmla="*/ 53 h 60"/>
                <a:gd name="T46" fmla="*/ 8 w 48"/>
                <a:gd name="T47"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60">
                  <a:moveTo>
                    <a:pt x="8" y="53"/>
                  </a:moveTo>
                  <a:lnTo>
                    <a:pt x="8" y="8"/>
                  </a:lnTo>
                  <a:lnTo>
                    <a:pt x="0" y="8"/>
                  </a:lnTo>
                  <a:lnTo>
                    <a:pt x="0" y="0"/>
                  </a:lnTo>
                  <a:lnTo>
                    <a:pt x="16" y="0"/>
                  </a:lnTo>
                  <a:lnTo>
                    <a:pt x="16" y="38"/>
                  </a:lnTo>
                  <a:lnTo>
                    <a:pt x="32" y="25"/>
                  </a:lnTo>
                  <a:lnTo>
                    <a:pt x="24" y="25"/>
                  </a:lnTo>
                  <a:lnTo>
                    <a:pt x="24" y="18"/>
                  </a:lnTo>
                  <a:lnTo>
                    <a:pt x="48" y="18"/>
                  </a:lnTo>
                  <a:lnTo>
                    <a:pt x="48" y="25"/>
                  </a:lnTo>
                  <a:lnTo>
                    <a:pt x="41" y="25"/>
                  </a:lnTo>
                  <a:lnTo>
                    <a:pt x="26" y="38"/>
                  </a:lnTo>
                  <a:lnTo>
                    <a:pt x="40" y="53"/>
                  </a:lnTo>
                  <a:lnTo>
                    <a:pt x="48" y="53"/>
                  </a:lnTo>
                  <a:lnTo>
                    <a:pt x="48" y="60"/>
                  </a:lnTo>
                  <a:lnTo>
                    <a:pt x="37" y="60"/>
                  </a:lnTo>
                  <a:lnTo>
                    <a:pt x="16" y="39"/>
                  </a:lnTo>
                  <a:lnTo>
                    <a:pt x="16" y="53"/>
                  </a:lnTo>
                  <a:lnTo>
                    <a:pt x="23" y="53"/>
                  </a:lnTo>
                  <a:lnTo>
                    <a:pt x="23" y="60"/>
                  </a:lnTo>
                  <a:lnTo>
                    <a:pt x="0" y="60"/>
                  </a:lnTo>
                  <a:lnTo>
                    <a:pt x="0" y="53"/>
                  </a:lnTo>
                  <a:lnTo>
                    <a:pt x="8"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96" name="Freeform 73">
            <a:extLst>
              <a:ext uri="{FF2B5EF4-FFF2-40B4-BE49-F238E27FC236}">
                <a16:creationId xmlns:a16="http://schemas.microsoft.com/office/drawing/2014/main" id="{47072B99-2885-4070-9D78-C45DD5B60F4F}"/>
              </a:ext>
            </a:extLst>
          </p:cNvPr>
          <p:cNvSpPr>
            <a:spLocks/>
          </p:cNvSpPr>
          <p:nvPr userDrawn="1"/>
        </p:nvSpPr>
        <p:spPr bwMode="auto">
          <a:xfrm>
            <a:off x="6793081" y="1250043"/>
            <a:ext cx="1376558" cy="839367"/>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noFill/>
          <a:ln>
            <a:noFill/>
          </a:ln>
        </p:spPr>
        <p:txBody>
          <a:bodyPr vert="horz" wrap="square" lIns="91440" tIns="45720" rIns="91440" bIns="45720" numCol="1" anchor="t" anchorCtr="0" compatLnSpc="1">
            <a:prstTxWarp prst="textNoShape">
              <a:avLst/>
            </a:prstTxWarp>
          </a:bodyPr>
          <a:lstStyle/>
          <a:p>
            <a:endParaRPr lang="nl-NL"/>
          </a:p>
        </p:txBody>
      </p:sp>
      <p:grpSp>
        <p:nvGrpSpPr>
          <p:cNvPr id="32" name="Groep 31">
            <a:extLst>
              <a:ext uri="{FF2B5EF4-FFF2-40B4-BE49-F238E27FC236}">
                <a16:creationId xmlns:a16="http://schemas.microsoft.com/office/drawing/2014/main" id="{F2F050B0-F5EB-3592-CC3D-F98652978797}"/>
              </a:ext>
            </a:extLst>
          </p:cNvPr>
          <p:cNvGrpSpPr/>
          <p:nvPr userDrawn="1"/>
        </p:nvGrpSpPr>
        <p:grpSpPr>
          <a:xfrm>
            <a:off x="9112026" y="-756893"/>
            <a:ext cx="3079975" cy="690457"/>
            <a:chOff x="9112026" y="-756893"/>
            <a:chExt cx="3079975" cy="690457"/>
          </a:xfrm>
        </p:grpSpPr>
        <p:sp>
          <p:nvSpPr>
            <p:cNvPr id="33" name="Freeform 73">
              <a:extLst>
                <a:ext uri="{FF2B5EF4-FFF2-40B4-BE49-F238E27FC236}">
                  <a16:creationId xmlns:a16="http://schemas.microsoft.com/office/drawing/2014/main" id="{2EA8A5F9-0CD7-828A-9374-68333035149F}"/>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11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4" name="Freeform 74">
              <a:extLst>
                <a:ext uri="{FF2B5EF4-FFF2-40B4-BE49-F238E27FC236}">
                  <a16:creationId xmlns:a16="http://schemas.microsoft.com/office/drawing/2014/main" id="{858B50A3-3172-9AC9-291B-5CD497E88A0A}"/>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rgbClr val="161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5" name="Freeform 75">
              <a:extLst>
                <a:ext uri="{FF2B5EF4-FFF2-40B4-BE49-F238E27FC236}">
                  <a16:creationId xmlns:a16="http://schemas.microsoft.com/office/drawing/2014/main" id="{6C47DECD-9654-C861-2D04-71CE7AC7CE99}"/>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rgbClr val="BFD4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6" name="Freeform 76">
              <a:extLst>
                <a:ext uri="{FF2B5EF4-FFF2-40B4-BE49-F238E27FC236}">
                  <a16:creationId xmlns:a16="http://schemas.microsoft.com/office/drawing/2014/main" id="{3239E86A-1CC8-0DA6-D491-B39783B3EB8E}"/>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rgbClr val="54C8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7" name="Freeform 73">
              <a:extLst>
                <a:ext uri="{FF2B5EF4-FFF2-40B4-BE49-F238E27FC236}">
                  <a16:creationId xmlns:a16="http://schemas.microsoft.com/office/drawing/2014/main" id="{6C811121-856A-B2C7-E2D9-70454BC9CDD5}"/>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grpSp>
          <p:nvGrpSpPr>
            <p:cNvPr id="38" name="Groep 37">
              <a:extLst>
                <a:ext uri="{FF2B5EF4-FFF2-40B4-BE49-F238E27FC236}">
                  <a16:creationId xmlns:a16="http://schemas.microsoft.com/office/drawing/2014/main" id="{75F1ABEA-025E-5B5A-B3BB-3422CA3F1E50}"/>
                </a:ext>
              </a:extLst>
            </p:cNvPr>
            <p:cNvGrpSpPr/>
            <p:nvPr userDrawn="1"/>
          </p:nvGrpSpPr>
          <p:grpSpPr>
            <a:xfrm>
              <a:off x="9161116" y="-756893"/>
              <a:ext cx="1646226" cy="273133"/>
              <a:chOff x="10018366" y="-756893"/>
              <a:chExt cx="1646226" cy="273133"/>
            </a:xfrm>
          </p:grpSpPr>
          <p:sp>
            <p:nvSpPr>
              <p:cNvPr id="44" name="Rechteraccolade 43">
                <a:extLst>
                  <a:ext uri="{FF2B5EF4-FFF2-40B4-BE49-F238E27FC236}">
                    <a16:creationId xmlns:a16="http://schemas.microsoft.com/office/drawing/2014/main" id="{8A56CF46-3243-91BC-0E63-89F89C66279F}"/>
                  </a:ext>
                </a:extLst>
              </p:cNvPr>
              <p:cNvSpPr/>
              <p:nvPr userDrawn="1"/>
            </p:nvSpPr>
            <p:spPr>
              <a:xfrm rot="16200000">
                <a:off x="10797638" y="-1350713"/>
                <a:ext cx="87681" cy="1646226"/>
              </a:xfrm>
              <a:prstGeom prst="rightBrace">
                <a:avLst>
                  <a:gd name="adj1" fmla="val 47421"/>
                  <a:gd name="adj2" fmla="val 50000"/>
                </a:avLst>
              </a:prstGeom>
              <a:noFill/>
              <a:ln w="6350" cap="flat" cmpd="sng" algn="ctr">
                <a:solidFill>
                  <a:srgbClr val="262626"/>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Tahoma"/>
                  <a:ea typeface="+mn-ea"/>
                  <a:cs typeface="+mn-cs"/>
                </a:endParaRPr>
              </a:p>
            </p:txBody>
          </p:sp>
          <p:sp>
            <p:nvSpPr>
              <p:cNvPr id="45" name="Tekstvak 44">
                <a:extLst>
                  <a:ext uri="{FF2B5EF4-FFF2-40B4-BE49-F238E27FC236}">
                    <a16:creationId xmlns:a16="http://schemas.microsoft.com/office/drawing/2014/main" id="{44134FE6-23D1-B3DC-F3D7-287A1E3BC20A}"/>
                  </a:ext>
                </a:extLst>
              </p:cNvPr>
              <p:cNvSpPr txBox="1"/>
              <p:nvPr userDrawn="1"/>
            </p:nvSpPr>
            <p:spPr>
              <a:xfrm>
                <a:off x="10563137" y="-756893"/>
                <a:ext cx="561372" cy="215444"/>
              </a:xfrm>
              <a:prstGeom prst="rect">
                <a:avLst/>
              </a:prstGeom>
              <a:noFill/>
            </p:spPr>
            <p:txBody>
              <a:bodyPr wrap="non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262626"/>
                    </a:solidFill>
                    <a:effectLst/>
                    <a:uLnTx/>
                    <a:uFillTx/>
                  </a:rPr>
                  <a:t>Primair</a:t>
                </a:r>
              </a:p>
            </p:txBody>
          </p:sp>
        </p:grpSp>
        <p:grpSp>
          <p:nvGrpSpPr>
            <p:cNvPr id="39" name="Groep 38">
              <a:extLst>
                <a:ext uri="{FF2B5EF4-FFF2-40B4-BE49-F238E27FC236}">
                  <a16:creationId xmlns:a16="http://schemas.microsoft.com/office/drawing/2014/main" id="{CC52274D-4796-1894-BEAF-F481677803EA}"/>
                </a:ext>
              </a:extLst>
            </p:cNvPr>
            <p:cNvGrpSpPr/>
            <p:nvPr userDrawn="1"/>
          </p:nvGrpSpPr>
          <p:grpSpPr>
            <a:xfrm>
              <a:off x="10948210" y="-756893"/>
              <a:ext cx="1243791" cy="273132"/>
              <a:chOff x="10229144" y="-756893"/>
              <a:chExt cx="4100619" cy="273132"/>
            </a:xfrm>
          </p:grpSpPr>
          <p:sp>
            <p:nvSpPr>
              <p:cNvPr id="42" name="Rechteraccolade 41">
                <a:extLst>
                  <a:ext uri="{FF2B5EF4-FFF2-40B4-BE49-F238E27FC236}">
                    <a16:creationId xmlns:a16="http://schemas.microsoft.com/office/drawing/2014/main" id="{BFF766BE-C780-9620-FDD6-0D5E5A5730AC}"/>
                  </a:ext>
                </a:extLst>
              </p:cNvPr>
              <p:cNvSpPr/>
              <p:nvPr userDrawn="1"/>
            </p:nvSpPr>
            <p:spPr>
              <a:xfrm rot="16200000">
                <a:off x="12235613" y="-2577911"/>
                <a:ext cx="87681" cy="4100619"/>
              </a:xfrm>
              <a:prstGeom prst="rightBrace">
                <a:avLst>
                  <a:gd name="adj1" fmla="val 47421"/>
                  <a:gd name="adj2" fmla="val 50000"/>
                </a:avLst>
              </a:prstGeom>
              <a:noFill/>
              <a:ln w="6350" cap="flat" cmpd="sng" algn="ctr">
                <a:solidFill>
                  <a:srgbClr val="262626"/>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Tahoma"/>
                  <a:ea typeface="+mn-ea"/>
                  <a:cs typeface="+mn-cs"/>
                </a:endParaRPr>
              </a:p>
            </p:txBody>
          </p:sp>
          <p:sp>
            <p:nvSpPr>
              <p:cNvPr id="43" name="Tekstvak 42">
                <a:extLst>
                  <a:ext uri="{FF2B5EF4-FFF2-40B4-BE49-F238E27FC236}">
                    <a16:creationId xmlns:a16="http://schemas.microsoft.com/office/drawing/2014/main" id="{29F5AE40-091A-4B2D-46A1-AE6B1207FC80}"/>
                  </a:ext>
                </a:extLst>
              </p:cNvPr>
              <p:cNvSpPr txBox="1"/>
              <p:nvPr userDrawn="1"/>
            </p:nvSpPr>
            <p:spPr>
              <a:xfrm>
                <a:off x="11142074" y="-756893"/>
                <a:ext cx="2299990" cy="215444"/>
              </a:xfrm>
              <a:prstGeom prst="rect">
                <a:avLst/>
              </a:prstGeom>
              <a:noFill/>
            </p:spPr>
            <p:txBody>
              <a:bodyPr wrap="non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262626"/>
                    </a:solidFill>
                    <a:effectLst/>
                    <a:uLnTx/>
                    <a:uFillTx/>
                  </a:rPr>
                  <a:t>Secundair</a:t>
                </a:r>
              </a:p>
            </p:txBody>
          </p:sp>
        </p:grpSp>
        <p:sp>
          <p:nvSpPr>
            <p:cNvPr id="40" name="Freeform 73">
              <a:extLst>
                <a:ext uri="{FF2B5EF4-FFF2-40B4-BE49-F238E27FC236}">
                  <a16:creationId xmlns:a16="http://schemas.microsoft.com/office/drawing/2014/main" id="{7082632E-39A8-3017-BE87-B8D41B592B3C}"/>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1" name="Freeform 73">
              <a:extLst>
                <a:ext uri="{FF2B5EF4-FFF2-40B4-BE49-F238E27FC236}">
                  <a16:creationId xmlns:a16="http://schemas.microsoft.com/office/drawing/2014/main" id="{4B7110C3-8E61-A476-F910-408AEBC7C63E}"/>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3205988194"/>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8" r:id="rId3"/>
    <p:sldLayoutId id="2147483679" r:id="rId4"/>
    <p:sldLayoutId id="2147483680" r:id="rId5"/>
    <p:sldLayoutId id="2147483681" r:id="rId6"/>
    <p:sldLayoutId id="2147483682" r:id="rId7"/>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1"/>
        </a:buClr>
        <a:buSzPct val="100000"/>
        <a:buFontTx/>
        <a:buBlip>
          <a:blip r:embed="rId9"/>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2"/>
        </a:buClr>
        <a:buSzPct val="100000"/>
        <a:buFontTx/>
        <a:buBlip>
          <a:blip r:embed="rId10"/>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Tahoma" panose="020B060403050404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6700" indent="-266700" algn="l" defTabSz="914400" rtl="0" eaLnBrk="1" latinLnBrk="0" hangingPunct="1">
        <a:lnSpc>
          <a:spcPct val="90000"/>
        </a:lnSpc>
        <a:spcBef>
          <a:spcPts val="0"/>
        </a:spcBef>
        <a:spcAft>
          <a:spcPts val="1200"/>
        </a:spcAft>
        <a:buClr>
          <a:schemeClr val="accent1"/>
        </a:buClr>
        <a:buFontTx/>
        <a:buBlip>
          <a:blip r:embed="rId9"/>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sociaalwerk-werkt.nl"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42">
            <a:extLst>
              <a:ext uri="{FF2B5EF4-FFF2-40B4-BE49-F238E27FC236}">
                <a16:creationId xmlns:a16="http://schemas.microsoft.com/office/drawing/2014/main" id="{F00CA13C-9A1C-401B-8966-AC1E2F3973A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0" y="0"/>
            <a:ext cx="12187390" cy="6858001"/>
          </a:xfrm>
        </p:spPr>
      </p:pic>
      <p:sp>
        <p:nvSpPr>
          <p:cNvPr id="9" name="Tijdelijke aanduiding voor tekst 8">
            <a:extLst>
              <a:ext uri="{FF2B5EF4-FFF2-40B4-BE49-F238E27FC236}">
                <a16:creationId xmlns:a16="http://schemas.microsoft.com/office/drawing/2014/main" id="{FC7BD6B9-D1FA-47CA-AB57-15DBFA6A3227}"/>
              </a:ext>
            </a:extLst>
          </p:cNvPr>
          <p:cNvSpPr>
            <a:spLocks noGrp="1"/>
          </p:cNvSpPr>
          <p:nvPr>
            <p:ph type="body" sz="quarter" idx="24"/>
          </p:nvPr>
        </p:nvSpPr>
        <p:spPr/>
        <p:txBody>
          <a:bodyPr/>
          <a:lstStyle/>
          <a:p>
            <a:r>
              <a:rPr lang="nl-NL"/>
              <a:t> </a:t>
            </a:r>
          </a:p>
        </p:txBody>
      </p:sp>
      <p:sp>
        <p:nvSpPr>
          <p:cNvPr id="8" name="Tijdelijke aanduiding voor tekst 7">
            <a:extLst>
              <a:ext uri="{FF2B5EF4-FFF2-40B4-BE49-F238E27FC236}">
                <a16:creationId xmlns:a16="http://schemas.microsoft.com/office/drawing/2014/main" id="{9DE2FC2D-663B-4C4B-8A0F-D9DC102B853C}"/>
              </a:ext>
            </a:extLst>
          </p:cNvPr>
          <p:cNvSpPr>
            <a:spLocks noGrp="1"/>
          </p:cNvSpPr>
          <p:nvPr>
            <p:ph type="body" sz="quarter" idx="23"/>
          </p:nvPr>
        </p:nvSpPr>
        <p:spPr>
          <a:xfrm>
            <a:off x="9353830" y="0"/>
            <a:ext cx="2838170" cy="2010768"/>
          </a:xfrm>
        </p:spPr>
        <p:txBody>
          <a:bodyPr/>
          <a:lstStyle/>
          <a:p>
            <a:r>
              <a:rPr lang="nl-NL"/>
              <a:t> </a:t>
            </a:r>
          </a:p>
        </p:txBody>
      </p:sp>
      <p:sp>
        <p:nvSpPr>
          <p:cNvPr id="19" name="Tijdelijke aanduiding voor tekst 18">
            <a:extLst>
              <a:ext uri="{FF2B5EF4-FFF2-40B4-BE49-F238E27FC236}">
                <a16:creationId xmlns:a16="http://schemas.microsoft.com/office/drawing/2014/main" id="{AA45C038-0FB3-4F52-9F6D-EC688C533409}"/>
              </a:ext>
            </a:extLst>
          </p:cNvPr>
          <p:cNvSpPr>
            <a:spLocks noGrp="1"/>
          </p:cNvSpPr>
          <p:nvPr>
            <p:ph type="body" sz="quarter" idx="26"/>
          </p:nvPr>
        </p:nvSpPr>
        <p:spPr/>
        <p:txBody>
          <a:bodyPr/>
          <a:lstStyle/>
          <a:p>
            <a:endParaRPr lang="nl-NL"/>
          </a:p>
        </p:txBody>
      </p:sp>
      <p:sp>
        <p:nvSpPr>
          <p:cNvPr id="22" name="Tijdelijke aanduiding voor tekst 21">
            <a:extLst>
              <a:ext uri="{FF2B5EF4-FFF2-40B4-BE49-F238E27FC236}">
                <a16:creationId xmlns:a16="http://schemas.microsoft.com/office/drawing/2014/main" id="{CA8CF702-F564-4B10-8AF0-794341295E27}"/>
              </a:ext>
            </a:extLst>
          </p:cNvPr>
          <p:cNvSpPr>
            <a:spLocks noGrp="1"/>
          </p:cNvSpPr>
          <p:nvPr>
            <p:ph type="body" sz="quarter" idx="25"/>
          </p:nvPr>
        </p:nvSpPr>
        <p:spPr>
          <a:xfrm>
            <a:off x="785181" y="5558651"/>
            <a:ext cx="3061443" cy="943299"/>
          </a:xfrm>
        </p:spPr>
        <p:txBody>
          <a:bodyPr/>
          <a:lstStyle/>
          <a:p>
            <a:r>
              <a:rPr lang="nl-NL" dirty="0"/>
              <a:t>Naam organisatie + </a:t>
            </a:r>
          </a:p>
          <a:p>
            <a:r>
              <a:rPr lang="nl-NL" dirty="0"/>
              <a:t>Voeg je eigen logo toe</a:t>
            </a:r>
          </a:p>
        </p:txBody>
      </p:sp>
      <p:sp>
        <p:nvSpPr>
          <p:cNvPr id="7" name="Tijdelijke aanduiding voor tekst 6">
            <a:extLst>
              <a:ext uri="{FF2B5EF4-FFF2-40B4-BE49-F238E27FC236}">
                <a16:creationId xmlns:a16="http://schemas.microsoft.com/office/drawing/2014/main" id="{799A629F-83AA-4492-A631-0ECB0633F45B}"/>
              </a:ext>
            </a:extLst>
          </p:cNvPr>
          <p:cNvSpPr>
            <a:spLocks noGrp="1"/>
          </p:cNvSpPr>
          <p:nvPr>
            <p:ph type="body" sz="quarter" idx="21"/>
          </p:nvPr>
        </p:nvSpPr>
        <p:spPr/>
        <p:txBody>
          <a:bodyPr/>
          <a:lstStyle/>
          <a:p>
            <a:r>
              <a:rPr lang="nl-NL"/>
              <a:t> </a:t>
            </a:r>
          </a:p>
        </p:txBody>
      </p:sp>
      <p:sp>
        <p:nvSpPr>
          <p:cNvPr id="153" name="Titel 152">
            <a:extLst>
              <a:ext uri="{FF2B5EF4-FFF2-40B4-BE49-F238E27FC236}">
                <a16:creationId xmlns:a16="http://schemas.microsoft.com/office/drawing/2014/main" id="{D70F5203-EE0F-487D-9E66-BFC613CE2B3F}"/>
              </a:ext>
            </a:extLst>
          </p:cNvPr>
          <p:cNvSpPr>
            <a:spLocks noGrp="1"/>
          </p:cNvSpPr>
          <p:nvPr>
            <p:ph type="title"/>
          </p:nvPr>
        </p:nvSpPr>
        <p:spPr/>
        <p:txBody>
          <a:bodyPr/>
          <a:lstStyle/>
          <a:p>
            <a:r>
              <a:rPr lang="nl-NL"/>
              <a:t>Dialoogsessie 2</a:t>
            </a:r>
            <a:br>
              <a:rPr lang="nl-NL" dirty="0"/>
            </a:br>
            <a:r>
              <a:rPr lang="nl-NL" dirty="0"/>
              <a:t>Risico’s en preventie</a:t>
            </a:r>
            <a:endParaRPr lang="nl-NL" dirty="0">
              <a:ea typeface="Tahoma"/>
              <a:cs typeface="Tahoma"/>
            </a:endParaRPr>
          </a:p>
        </p:txBody>
      </p:sp>
      <p:sp>
        <p:nvSpPr>
          <p:cNvPr id="15" name="Tijdelijke aanduiding voor tekst 14">
            <a:extLst>
              <a:ext uri="{FF2B5EF4-FFF2-40B4-BE49-F238E27FC236}">
                <a16:creationId xmlns:a16="http://schemas.microsoft.com/office/drawing/2014/main" id="{D93609A9-7989-46AD-9B1A-9E98084A5D4A}"/>
              </a:ext>
            </a:extLst>
          </p:cNvPr>
          <p:cNvSpPr>
            <a:spLocks noGrp="1"/>
          </p:cNvSpPr>
          <p:nvPr>
            <p:ph type="body" sz="quarter" idx="27"/>
          </p:nvPr>
        </p:nvSpPr>
        <p:spPr/>
        <p:txBody>
          <a:bodyPr/>
          <a:lstStyle/>
          <a:p>
            <a:r>
              <a:rPr lang="nl-NL"/>
              <a:t>De Complete agressie-aanpak</a:t>
            </a:r>
          </a:p>
        </p:txBody>
      </p:sp>
    </p:spTree>
    <p:extLst>
      <p:ext uri="{BB962C8B-B14F-4D97-AF65-F5344CB8AC3E}">
        <p14:creationId xmlns:p14="http://schemas.microsoft.com/office/powerpoint/2010/main" val="6802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575951"/>
            <a:ext cx="4187013" cy="738859"/>
          </a:xfrm>
        </p:spPr>
        <p:txBody>
          <a:bodyPr/>
          <a:lstStyle/>
          <a:p>
            <a:r>
              <a:rPr lang="nl-NL" sz="1800" dirty="0">
                <a:solidFill>
                  <a:srgbClr val="16145F"/>
                </a:solidFill>
              </a:rPr>
              <a:t>Hoe voorkom je dat het gedrag overgaat in agressie?</a:t>
            </a:r>
          </a:p>
          <a:p>
            <a:pPr marL="0" indent="0">
              <a:buNone/>
            </a:pPr>
            <a:endParaRPr lang="nl-NL" sz="1800" b="1" dirty="0">
              <a:solidFill>
                <a:srgbClr val="16145F"/>
              </a:solidFill>
            </a:endParaRPr>
          </a:p>
          <a:p>
            <a:pPr marL="0" indent="0">
              <a:buNone/>
            </a:pPr>
            <a:endParaRPr lang="nl-NL" dirty="0"/>
          </a:p>
          <a:p>
            <a:endParaRPr lang="nl-NL" dirty="0"/>
          </a:p>
          <a:p>
            <a:endParaRPr lang="nl-NL"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Videovoorbeelden – Preventief handelen</a:t>
            </a:r>
            <a:endParaRPr lang="nl-NL" i="1" dirty="0"/>
          </a:p>
        </p:txBody>
      </p:sp>
      <p:pic>
        <p:nvPicPr>
          <p:cNvPr id="6" name="Tijdelijke aanduiding voor afbeelding 9">
            <a:extLst>
              <a:ext uri="{FF2B5EF4-FFF2-40B4-BE49-F238E27FC236}">
                <a16:creationId xmlns:a16="http://schemas.microsoft.com/office/drawing/2014/main" id="{7F17DB26-2A00-122F-E5B6-C3C8CE5AFEEC}"/>
              </a:ext>
            </a:extLst>
          </p:cNvPr>
          <p:cNvPicPr>
            <a:picLocks noChangeAspect="1"/>
          </p:cNvPicPr>
          <p:nvPr/>
        </p:nvPicPr>
        <p:blipFill>
          <a:blip r:embed="rId3"/>
          <a:srcRect l="12984" r="12984"/>
          <a:stretch/>
        </p:blipFill>
        <p:spPr>
          <a:xfrm>
            <a:off x="524487" y="3020247"/>
            <a:ext cx="2123513" cy="2639271"/>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0" name="Tijdelijke aanduiding voor afbeelding 8" descr="Afbeelding met persoon, kleding, overdekt, meubels&#10;&#10;Automatisch gegenereerde beschrijving">
            <a:extLst>
              <a:ext uri="{FF2B5EF4-FFF2-40B4-BE49-F238E27FC236}">
                <a16:creationId xmlns:a16="http://schemas.microsoft.com/office/drawing/2014/main" id="{0CF25DC3-F333-B84F-D78C-B131DE1791F2}"/>
              </a:ext>
            </a:extLst>
          </p:cNvPr>
          <p:cNvPicPr>
            <a:picLocks noChangeAspect="1"/>
          </p:cNvPicPr>
          <p:nvPr/>
        </p:nvPicPr>
        <p:blipFill>
          <a:blip r:embed="rId4">
            <a:extLst>
              <a:ext uri="{28A0092B-C50C-407E-A947-70E740481C1C}">
                <a14:useLocalDpi xmlns:a14="http://schemas.microsoft.com/office/drawing/2010/main" val="0"/>
              </a:ext>
            </a:extLst>
          </a:blip>
          <a:srcRect l="27369" r="27369"/>
          <a:stretch>
            <a:fillRect/>
          </a:stretch>
        </p:blipFill>
        <p:spPr>
          <a:xfrm>
            <a:off x="3376646" y="3020247"/>
            <a:ext cx="2262686" cy="2812060"/>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1" name="Tijdelijke aanduiding voor afbeelding 10" descr="Afbeelding met persoon, kleding, Menselijk gezicht, muur&#10;&#10;Automatisch gegenereerde beschrijving">
            <a:extLst>
              <a:ext uri="{FF2B5EF4-FFF2-40B4-BE49-F238E27FC236}">
                <a16:creationId xmlns:a16="http://schemas.microsoft.com/office/drawing/2014/main" id="{9C2778F1-DF59-8109-2AE0-5A439D743CDF}"/>
              </a:ext>
            </a:extLst>
          </p:cNvPr>
          <p:cNvPicPr>
            <a:picLocks noChangeAspect="1"/>
          </p:cNvPicPr>
          <p:nvPr/>
        </p:nvPicPr>
        <p:blipFill>
          <a:blip r:embed="rId5">
            <a:extLst>
              <a:ext uri="{28A0092B-C50C-407E-A947-70E740481C1C}">
                <a14:useLocalDpi xmlns:a14="http://schemas.microsoft.com/office/drawing/2010/main" val="0"/>
              </a:ext>
            </a:extLst>
          </a:blip>
          <a:srcRect l="27369" r="27369"/>
          <a:stretch>
            <a:fillRect/>
          </a:stretch>
        </p:blipFill>
        <p:spPr>
          <a:xfrm>
            <a:off x="6450169" y="3020248"/>
            <a:ext cx="2262685" cy="2812059"/>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2" name="Picture 2">
            <a:extLst>
              <a:ext uri="{FF2B5EF4-FFF2-40B4-BE49-F238E27FC236}">
                <a16:creationId xmlns:a16="http://schemas.microsoft.com/office/drawing/2014/main" id="{D763F4BA-D210-58FE-6CE2-82D484DF1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3691" y="3003382"/>
            <a:ext cx="227647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dirty="0">
                <a:solidFill>
                  <a:srgbClr val="16145F"/>
                </a:solidFill>
              </a:rPr>
              <a:t>Videovoorbeeld</a:t>
            </a:r>
          </a:p>
          <a:p>
            <a:pPr lvl="0">
              <a:tabLst>
                <a:tab pos="1620520" algn="l"/>
                <a:tab pos="5130800" algn="r"/>
              </a:tabLst>
            </a:pPr>
            <a:r>
              <a:rPr lang="nl-NL" dirty="0">
                <a:solidFill>
                  <a:srgbClr val="16145F"/>
                </a:solidFill>
              </a:rPr>
              <a:t>Hoe voorkom je dat het gedrag overgaat in agressie?</a:t>
            </a:r>
          </a:p>
          <a:p>
            <a:pPr lvl="0">
              <a:tabLst>
                <a:tab pos="1620520" algn="l"/>
                <a:tab pos="5130800" algn="r"/>
              </a:tabLst>
            </a:pPr>
            <a:r>
              <a:rPr lang="nl-NL" dirty="0">
                <a:solidFill>
                  <a:srgbClr val="16145F"/>
                </a:solidFill>
              </a:rPr>
              <a:t>Hoe zou je hier </a:t>
            </a:r>
            <a:br>
              <a:rPr lang="nl-NL" dirty="0">
                <a:solidFill>
                  <a:srgbClr val="16145F"/>
                </a:solidFill>
              </a:rPr>
            </a:br>
            <a:r>
              <a:rPr lang="nl-NL" dirty="0">
                <a:solidFill>
                  <a:srgbClr val="16145F"/>
                </a:solidFill>
              </a:rPr>
              <a:t>de-escalerend op kunnen reageren?</a:t>
            </a:r>
          </a:p>
          <a:p>
            <a:pPr marL="0" indent="0">
              <a:buNone/>
            </a:pPr>
            <a:endParaRPr lang="nl-NL" sz="1600" dirty="0">
              <a:solidFill>
                <a:srgbClr val="16145F"/>
              </a:solidFill>
            </a:endParaRPr>
          </a:p>
          <a:p>
            <a:pPr marL="0" indent="0">
              <a:buNone/>
            </a:pPr>
            <a:endParaRPr lang="nl-NL" dirty="0"/>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white"/>
              </a:solidFill>
              <a:effectLst/>
              <a:uLnTx/>
              <a:uFillTx/>
              <a:latin typeface="Myriad Pro" panose="020B0503030403020204"/>
            </a:endParaRPr>
          </a:p>
        </p:txBody>
      </p:sp>
      <p:pic>
        <p:nvPicPr>
          <p:cNvPr id="2" name="caa_p2_kan_toch_niet-wm">
            <a:hlinkClick r:id="" action="ppaction://media"/>
            <a:extLst>
              <a:ext uri="{FF2B5EF4-FFF2-40B4-BE49-F238E27FC236}">
                <a16:creationId xmlns:a16="http://schemas.microsoft.com/office/drawing/2014/main" id="{EFF27FC6-307B-D2AE-C87A-2305685C4478}"/>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dirty="0"/>
              <a:t>Preventief handelen</a:t>
            </a:r>
          </a:p>
        </p:txBody>
      </p:sp>
    </p:spTree>
    <p:extLst>
      <p:ext uri="{BB962C8B-B14F-4D97-AF65-F5344CB8AC3E}">
        <p14:creationId xmlns:p14="http://schemas.microsoft.com/office/powerpoint/2010/main" val="359018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dirty="0">
                <a:solidFill>
                  <a:srgbClr val="16145F"/>
                </a:solidFill>
              </a:rPr>
              <a:t>Videovoorbeeld</a:t>
            </a:r>
          </a:p>
          <a:p>
            <a:pPr lvl="0">
              <a:tabLst>
                <a:tab pos="1620520" algn="l"/>
                <a:tab pos="5130800" algn="r"/>
              </a:tabLst>
            </a:pPr>
            <a:r>
              <a:rPr lang="nl-NL" dirty="0">
                <a:solidFill>
                  <a:srgbClr val="16145F"/>
                </a:solidFill>
              </a:rPr>
              <a:t>Hoe voorkom je dat het gedrag overgaat in agressie?</a:t>
            </a:r>
          </a:p>
          <a:p>
            <a:pPr lvl="0">
              <a:tabLst>
                <a:tab pos="1620520" algn="l"/>
                <a:tab pos="5130800" algn="r"/>
              </a:tabLst>
            </a:pPr>
            <a:r>
              <a:rPr lang="nl-NL" dirty="0">
                <a:solidFill>
                  <a:srgbClr val="16145F"/>
                </a:solidFill>
              </a:rPr>
              <a:t>Hoe zou je hier </a:t>
            </a:r>
            <a:br>
              <a:rPr lang="nl-NL" dirty="0">
                <a:solidFill>
                  <a:srgbClr val="16145F"/>
                </a:solidFill>
              </a:rPr>
            </a:br>
            <a:r>
              <a:rPr lang="nl-NL" dirty="0">
                <a:solidFill>
                  <a:srgbClr val="16145F"/>
                </a:solidFill>
              </a:rPr>
              <a:t>de-escalerend op kunnen reageren?</a:t>
            </a:r>
          </a:p>
          <a:p>
            <a:endParaRPr lang="nl-NL" sz="1600" dirty="0">
              <a:solidFill>
                <a:srgbClr val="16145F"/>
              </a:solidFill>
            </a:endParaRPr>
          </a:p>
          <a:p>
            <a:pPr marL="0" indent="0">
              <a:buNone/>
            </a:pPr>
            <a:endParaRPr lang="nl-NL" dirty="0"/>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dirty="0"/>
              <a:t>Preventief handelen</a:t>
            </a:r>
          </a:p>
        </p:txBody>
      </p:sp>
      <p:pic>
        <p:nvPicPr>
          <p:cNvPr id="8" name="caa_p2_kom_op_2024">
            <a:hlinkClick r:id="" action="ppaction://media"/>
            <a:extLst>
              <a:ext uri="{FF2B5EF4-FFF2-40B4-BE49-F238E27FC236}">
                <a16:creationId xmlns:a16="http://schemas.microsoft.com/office/drawing/2014/main" id="{CC3968AC-C6B2-E3F1-ACCC-52833B368676}"/>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367403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dirty="0">
                <a:solidFill>
                  <a:srgbClr val="16145F"/>
                </a:solidFill>
              </a:rPr>
              <a:t>Videovoorbeeld </a:t>
            </a:r>
          </a:p>
          <a:p>
            <a:pPr lvl="0">
              <a:tabLst>
                <a:tab pos="1620520" algn="l"/>
                <a:tab pos="5130800" algn="r"/>
              </a:tabLst>
            </a:pPr>
            <a:r>
              <a:rPr lang="nl-NL" dirty="0">
                <a:solidFill>
                  <a:srgbClr val="16145F"/>
                </a:solidFill>
              </a:rPr>
              <a:t>Hoe voorkom je dat het gedrag overgaat in agressie?</a:t>
            </a:r>
          </a:p>
          <a:p>
            <a:pPr lvl="0">
              <a:tabLst>
                <a:tab pos="1620520" algn="l"/>
                <a:tab pos="5130800" algn="r"/>
              </a:tabLst>
            </a:pPr>
            <a:r>
              <a:rPr lang="nl-NL" dirty="0">
                <a:solidFill>
                  <a:srgbClr val="16145F"/>
                </a:solidFill>
              </a:rPr>
              <a:t>Hoe zou je hier </a:t>
            </a:r>
            <a:br>
              <a:rPr lang="nl-NL" dirty="0">
                <a:solidFill>
                  <a:srgbClr val="16145F"/>
                </a:solidFill>
              </a:rPr>
            </a:br>
            <a:r>
              <a:rPr lang="nl-NL" dirty="0">
                <a:solidFill>
                  <a:srgbClr val="16145F"/>
                </a:solidFill>
              </a:rPr>
              <a:t>de-escalerend op kunnen reageren?</a:t>
            </a:r>
          </a:p>
          <a:p>
            <a:endParaRPr lang="nl-NL" sz="1600" dirty="0">
              <a:solidFill>
                <a:srgbClr val="16145F"/>
              </a:solidFill>
            </a:endParaRPr>
          </a:p>
          <a:p>
            <a:pPr marL="0" indent="0">
              <a:buNone/>
            </a:pPr>
            <a:endParaRPr lang="nl-NL" dirty="0"/>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dirty="0"/>
              <a:t>Preventief handelen</a:t>
            </a:r>
          </a:p>
        </p:txBody>
      </p:sp>
      <p:pic>
        <p:nvPicPr>
          <p:cNvPr id="6" name="caa_p2_geen_beleid_2024">
            <a:hlinkClick r:id="" action="ppaction://media"/>
            <a:extLst>
              <a:ext uri="{FF2B5EF4-FFF2-40B4-BE49-F238E27FC236}">
                <a16:creationId xmlns:a16="http://schemas.microsoft.com/office/drawing/2014/main" id="{F8832121-6909-BEAE-F44F-3C53A3B311E9}"/>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404470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dirty="0">
                <a:solidFill>
                  <a:srgbClr val="16145F"/>
                </a:solidFill>
              </a:rPr>
              <a:t>Videovoorbeeld </a:t>
            </a:r>
          </a:p>
          <a:p>
            <a:pPr lvl="0">
              <a:tabLst>
                <a:tab pos="1620520" algn="l"/>
                <a:tab pos="5130800" algn="r"/>
              </a:tabLst>
            </a:pPr>
            <a:r>
              <a:rPr lang="nl-NL" dirty="0">
                <a:solidFill>
                  <a:srgbClr val="16145F"/>
                </a:solidFill>
              </a:rPr>
              <a:t>Hoe voorkom je dat het gedrag overgaat in agressie?</a:t>
            </a:r>
          </a:p>
          <a:p>
            <a:pPr lvl="0">
              <a:tabLst>
                <a:tab pos="1620520" algn="l"/>
                <a:tab pos="5130800" algn="r"/>
              </a:tabLst>
            </a:pPr>
            <a:r>
              <a:rPr lang="nl-NL" dirty="0">
                <a:solidFill>
                  <a:srgbClr val="16145F"/>
                </a:solidFill>
              </a:rPr>
              <a:t>Hoe zou je hier </a:t>
            </a:r>
            <a:br>
              <a:rPr lang="nl-NL" dirty="0">
                <a:solidFill>
                  <a:srgbClr val="16145F"/>
                </a:solidFill>
              </a:rPr>
            </a:br>
            <a:r>
              <a:rPr lang="nl-NL" dirty="0">
                <a:solidFill>
                  <a:srgbClr val="16145F"/>
                </a:solidFill>
              </a:rPr>
              <a:t>de-escalerend op kunnen reageren?</a:t>
            </a:r>
          </a:p>
          <a:p>
            <a:endParaRPr lang="nl-NL" sz="1600" dirty="0">
              <a:solidFill>
                <a:srgbClr val="16145F"/>
              </a:solidFill>
            </a:endParaRPr>
          </a:p>
          <a:p>
            <a:pPr marL="0" indent="0">
              <a:buNone/>
            </a:pPr>
            <a:endParaRPr lang="nl-NL" dirty="0"/>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dirty="0">
              <a:ln>
                <a:noFill/>
              </a:ln>
              <a:solidFill>
                <a:prstClr val="white"/>
              </a:solidFill>
              <a:effectLst/>
              <a:uLnTx/>
              <a:uFillTx/>
              <a:latin typeface="Myriad Pro"/>
            </a:endParaRPr>
          </a:p>
        </p:txBody>
      </p:sp>
      <p:pic>
        <p:nvPicPr>
          <p:cNvPr id="2" name="caa_p2_regels_kort-wm">
            <a:hlinkClick r:id="" action="ppaction://media"/>
            <a:extLst>
              <a:ext uri="{FF2B5EF4-FFF2-40B4-BE49-F238E27FC236}">
                <a16:creationId xmlns:a16="http://schemas.microsoft.com/office/drawing/2014/main" id="{C7FCB104-5B4F-5687-B094-2F75BB3678C6}"/>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dirty="0"/>
              <a:t>Preventief handelen</a:t>
            </a:r>
          </a:p>
        </p:txBody>
      </p:sp>
    </p:spTree>
    <p:extLst>
      <p:ext uri="{BB962C8B-B14F-4D97-AF65-F5344CB8AC3E}">
        <p14:creationId xmlns:p14="http://schemas.microsoft.com/office/powerpoint/2010/main" val="22428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dirty="0"/>
              <a:t>Open vragen uit vragenlijst</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5"/>
            <a:ext cx="3774955" cy="214988"/>
          </a:xfrm>
        </p:spPr>
        <p:txBody>
          <a:bodyPr/>
          <a:lstStyle/>
          <a:p>
            <a:r>
              <a:rPr lang="nl-NL" dirty="0"/>
              <a:t>Risico’s en preventie</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457596" cy="3604739"/>
          </a:xfrm>
        </p:spPr>
        <p:txBody>
          <a:bodyPr vert="horz" lIns="0" tIns="0" rIns="0" bIns="0" numCol="1" spcCol="360000" rtlCol="0" anchor="t">
            <a:noAutofit/>
          </a:bodyPr>
          <a:lstStyle/>
          <a:p>
            <a:r>
              <a:rPr lang="nl-NL" sz="1800" dirty="0"/>
              <a:t>Onveilige situaties op het werk</a:t>
            </a:r>
          </a:p>
          <a:p>
            <a:r>
              <a:rPr lang="nl-NL" sz="1800" dirty="0"/>
              <a:t>Tips en suggesties</a:t>
            </a:r>
            <a:endParaRPr lang="nl-NL" dirty="0"/>
          </a:p>
          <a:p>
            <a:r>
              <a:rPr lang="nl-NL" sz="1800" dirty="0"/>
              <a:t>Aanleidingen en risicofactoren</a:t>
            </a:r>
            <a:endParaRPr lang="en-US" sz="1800" dirty="0">
              <a:solidFill>
                <a:srgbClr val="000000"/>
              </a:solidFill>
            </a:endParaRPr>
          </a:p>
          <a:p>
            <a:r>
              <a:rPr lang="nl-NL" sz="1800" dirty="0"/>
              <a:t>Verbeterpunten</a:t>
            </a:r>
          </a:p>
        </p:txBody>
      </p:sp>
    </p:spTree>
    <p:extLst>
      <p:ext uri="{BB962C8B-B14F-4D97-AF65-F5344CB8AC3E}">
        <p14:creationId xmlns:p14="http://schemas.microsoft.com/office/powerpoint/2010/main" val="176215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dirty="0"/>
          </a:p>
          <a:p>
            <a:pPr marL="0" indent="0">
              <a:buNone/>
            </a:pPr>
            <a:r>
              <a:rPr lang="nl-NL" sz="1800" dirty="0">
                <a:solidFill>
                  <a:srgbClr val="16145F"/>
                </a:solidFill>
              </a:rPr>
              <a:t>Bijvoorbeeld:</a:t>
            </a:r>
          </a:p>
          <a:p>
            <a:endParaRPr lang="nl-NL" sz="1800" dirty="0"/>
          </a:p>
          <a:p>
            <a:pPr>
              <a:lnSpc>
                <a:spcPct val="100000"/>
              </a:lnSpc>
              <a:spcAft>
                <a:spcPts val="800"/>
              </a:spcAft>
            </a:pPr>
            <a:r>
              <a:rPr lang="nl-NL" sz="1800" i="1" dirty="0">
                <a:solidFill>
                  <a:srgbClr val="666666"/>
                </a:solidFill>
                <a:latin typeface="Tahoma"/>
                <a:ea typeface="Calibri" panose="020F0502020204030204" pitchFamily="34" charset="0"/>
                <a:cs typeface="Tahoma"/>
              </a:rPr>
              <a:t>Wanneer een inwoner zijn of haar stem verheft</a:t>
            </a:r>
          </a:p>
          <a:p>
            <a:pPr>
              <a:lnSpc>
                <a:spcPct val="100000"/>
              </a:lnSpc>
              <a:spcAft>
                <a:spcPts val="800"/>
              </a:spcAft>
            </a:pPr>
            <a:r>
              <a:rPr lang="nl-NL" sz="1800" i="1" dirty="0">
                <a:solidFill>
                  <a:srgbClr val="666666"/>
                </a:solidFill>
                <a:effectLst/>
                <a:latin typeface="Tahoma"/>
                <a:ea typeface="Calibri" panose="020F0502020204030204" pitchFamily="34" charset="0"/>
                <a:cs typeface="Tahoma"/>
              </a:rPr>
              <a:t>Wanneer er geen alarmknop in de buurt is</a:t>
            </a:r>
          </a:p>
          <a:p>
            <a:pPr marL="0" indent="0">
              <a:buNone/>
            </a:pPr>
            <a:endParaRPr lang="nl-NL" sz="2400" dirty="0"/>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Wat zijn situaties in je werk waarin je je wel eens onveilig voelt?</a:t>
            </a:r>
          </a:p>
        </p:txBody>
      </p:sp>
    </p:spTree>
    <p:extLst>
      <p:ext uri="{BB962C8B-B14F-4D97-AF65-F5344CB8AC3E}">
        <p14:creationId xmlns:p14="http://schemas.microsoft.com/office/powerpoint/2010/main" val="266400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dirty="0"/>
          </a:p>
          <a:p>
            <a:pPr marL="0" indent="0">
              <a:buNone/>
            </a:pPr>
            <a:r>
              <a:rPr lang="nl-NL" sz="1800" dirty="0">
                <a:solidFill>
                  <a:srgbClr val="16145F"/>
                </a:solidFill>
              </a:rPr>
              <a:t>Bijvoorbeeld:</a:t>
            </a:r>
          </a:p>
          <a:p>
            <a:endParaRPr lang="nl-NL" sz="1800" dirty="0"/>
          </a:p>
          <a:p>
            <a:pPr>
              <a:lnSpc>
                <a:spcPct val="100000"/>
              </a:lnSpc>
              <a:spcAft>
                <a:spcPts val="800"/>
              </a:spcAft>
            </a:pPr>
            <a:r>
              <a:rPr lang="nl-NL" sz="1800" i="1">
                <a:solidFill>
                  <a:srgbClr val="666666"/>
                </a:solidFill>
                <a:latin typeface="Tahoma"/>
                <a:ea typeface="Calibri" panose="020F0502020204030204" pitchFamily="34" charset="0"/>
                <a:cs typeface="Tahoma"/>
              </a:rPr>
              <a:t>Goed voorbereid het gesprek in gaan</a:t>
            </a:r>
          </a:p>
          <a:p>
            <a:pPr>
              <a:lnSpc>
                <a:spcPct val="100000"/>
              </a:lnSpc>
              <a:spcAft>
                <a:spcPts val="800"/>
              </a:spcAft>
            </a:pPr>
            <a:r>
              <a:rPr lang="nl-NL" sz="1800" i="1">
                <a:solidFill>
                  <a:srgbClr val="666666"/>
                </a:solidFill>
                <a:latin typeface="Tahoma"/>
                <a:ea typeface="Calibri" panose="020F0502020204030204" pitchFamily="34" charset="0"/>
                <a:cs typeface="Tahoma"/>
              </a:rPr>
              <a:t>Weten wat je eigen triggers zijn</a:t>
            </a:r>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Wat zijn tips en suggesties om onveilige situaties te voorkomen of veilig met die situaties om te gaan?</a:t>
            </a:r>
          </a:p>
        </p:txBody>
      </p:sp>
    </p:spTree>
    <p:extLst>
      <p:ext uri="{BB962C8B-B14F-4D97-AF65-F5344CB8AC3E}">
        <p14:creationId xmlns:p14="http://schemas.microsoft.com/office/powerpoint/2010/main" val="41707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dirty="0">
              <a:solidFill>
                <a:srgbClr val="16145F"/>
              </a:solidFill>
            </a:endParaRPr>
          </a:p>
          <a:p>
            <a:pPr marL="0" indent="0">
              <a:buNone/>
            </a:pPr>
            <a:r>
              <a:rPr lang="nl-NL" sz="1800" dirty="0">
                <a:solidFill>
                  <a:srgbClr val="16145F"/>
                </a:solidFill>
              </a:rPr>
              <a:t>Bijvoorbeeld:</a:t>
            </a:r>
          </a:p>
          <a:p>
            <a:endParaRPr lang="nl-NL" sz="1800" dirty="0"/>
          </a:p>
          <a:p>
            <a:pPr>
              <a:lnSpc>
                <a:spcPct val="100000"/>
              </a:lnSpc>
              <a:spcAft>
                <a:spcPts val="800"/>
              </a:spcAft>
            </a:pPr>
            <a:r>
              <a:rPr lang="nl-NL" sz="1800" i="1" dirty="0">
                <a:solidFill>
                  <a:srgbClr val="666666"/>
                </a:solidFill>
                <a:latin typeface="Tahoma"/>
                <a:ea typeface="Calibri" panose="020F0502020204030204" pitchFamily="34" charset="0"/>
                <a:cs typeface="Tahoma"/>
              </a:rPr>
              <a:t>Wanneer een inwoner zich niet gehoord voelt</a:t>
            </a:r>
          </a:p>
          <a:p>
            <a:pPr>
              <a:lnSpc>
                <a:spcPct val="100000"/>
              </a:lnSpc>
              <a:spcAft>
                <a:spcPts val="800"/>
              </a:spcAft>
            </a:pPr>
            <a:r>
              <a:rPr lang="nl-NL" sz="1800" i="1" dirty="0">
                <a:solidFill>
                  <a:srgbClr val="666666"/>
                </a:solidFill>
                <a:latin typeface="Tahoma"/>
                <a:ea typeface="Calibri" panose="020F0502020204030204" pitchFamily="34" charset="0"/>
                <a:cs typeface="Tahoma"/>
              </a:rPr>
              <a:t>Slecht nieuws gesprekken</a:t>
            </a:r>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Wat zijn de aanleidingen en risicofactoren voor agressie?</a:t>
            </a:r>
          </a:p>
        </p:txBody>
      </p:sp>
    </p:spTree>
    <p:extLst>
      <p:ext uri="{BB962C8B-B14F-4D97-AF65-F5344CB8AC3E}">
        <p14:creationId xmlns:p14="http://schemas.microsoft.com/office/powerpoint/2010/main" val="38251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dirty="0">
              <a:solidFill>
                <a:srgbClr val="16145F"/>
              </a:solidFill>
            </a:endParaRPr>
          </a:p>
          <a:p>
            <a:pPr marL="0" indent="0">
              <a:buNone/>
            </a:pPr>
            <a:r>
              <a:rPr lang="nl-NL" sz="1800" dirty="0">
                <a:solidFill>
                  <a:srgbClr val="16145F"/>
                </a:solidFill>
              </a:rPr>
              <a:t>Bijvoorbeeld:</a:t>
            </a:r>
          </a:p>
          <a:p>
            <a:endParaRPr lang="nl-NL" sz="1800" dirty="0"/>
          </a:p>
          <a:p>
            <a:pPr>
              <a:lnSpc>
                <a:spcPct val="100000"/>
              </a:lnSpc>
              <a:spcAft>
                <a:spcPts val="800"/>
              </a:spcAft>
            </a:pPr>
            <a:r>
              <a:rPr lang="nl-NL" sz="1800" i="1" dirty="0">
                <a:solidFill>
                  <a:srgbClr val="666666"/>
                </a:solidFill>
                <a:latin typeface="Tahoma"/>
                <a:ea typeface="Calibri" panose="020F0502020204030204" pitchFamily="34" charset="0"/>
                <a:cs typeface="Tahoma"/>
              </a:rPr>
              <a:t>De inwoner de ruimte geven voor zijn/haar emotie</a:t>
            </a:r>
          </a:p>
          <a:p>
            <a:pPr>
              <a:lnSpc>
                <a:spcPct val="100000"/>
              </a:lnSpc>
              <a:spcAft>
                <a:spcPts val="800"/>
              </a:spcAft>
            </a:pPr>
            <a:r>
              <a:rPr lang="nl-NL" sz="1800" i="1" dirty="0">
                <a:solidFill>
                  <a:srgbClr val="666666"/>
                </a:solidFill>
                <a:latin typeface="Tahoma"/>
                <a:ea typeface="Calibri" panose="020F0502020204030204" pitchFamily="34" charset="0"/>
                <a:cs typeface="Tahoma"/>
              </a:rPr>
              <a:t>De risicofactoren goed in kaart brengen en daar bewust van zijn</a:t>
            </a:r>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a:xfrm>
            <a:off x="524486" y="514083"/>
            <a:ext cx="11319851" cy="738859"/>
          </a:xfrm>
        </p:spPr>
        <p:txBody>
          <a:bodyPr/>
          <a:lstStyle/>
          <a:p>
            <a:r>
              <a:rPr lang="nl-NL" dirty="0"/>
              <a:t>Wat zijn tips, suggesties en verbeterpunten om aanleidingen en risico’s voor agressie te voorkomen en te beperken?</a:t>
            </a:r>
          </a:p>
        </p:txBody>
      </p:sp>
    </p:spTree>
    <p:extLst>
      <p:ext uri="{BB962C8B-B14F-4D97-AF65-F5344CB8AC3E}">
        <p14:creationId xmlns:p14="http://schemas.microsoft.com/office/powerpoint/2010/main" val="5819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Rechte verbindingslijn 14">
            <a:extLst>
              <a:ext uri="{FF2B5EF4-FFF2-40B4-BE49-F238E27FC236}">
                <a16:creationId xmlns:a16="http://schemas.microsoft.com/office/drawing/2014/main" id="{3D483C39-8AE8-036D-05CB-8D78CF82D998}"/>
              </a:ext>
            </a:extLst>
          </p:cNvPr>
          <p:cNvCxnSpPr>
            <a:cxnSpLocks/>
          </p:cNvCxnSpPr>
          <p:nvPr/>
        </p:nvCxnSpPr>
        <p:spPr>
          <a:xfrm flipH="1">
            <a:off x="9819884" y="3132825"/>
            <a:ext cx="564944" cy="0"/>
          </a:xfrm>
          <a:prstGeom prst="line">
            <a:avLst/>
          </a:prstGeom>
          <a:noFill/>
          <a:ln>
            <a:solidFill>
              <a:schemeClr val="accent2"/>
            </a:solidFill>
            <a:prstDash val="dash"/>
            <a:headEnd type="arrow" w="med" len="med"/>
            <a:tailEnd type="none" w="med" len="med"/>
          </a:ln>
        </p:spPr>
      </p:cxnSp>
      <p:cxnSp>
        <p:nvCxnSpPr>
          <p:cNvPr id="19" name="Rechte verbindingslijn 14">
            <a:extLst>
              <a:ext uri="{FF2B5EF4-FFF2-40B4-BE49-F238E27FC236}">
                <a16:creationId xmlns:a16="http://schemas.microsoft.com/office/drawing/2014/main" id="{55904D24-3309-F260-2CFD-4CCA50F0C364}"/>
              </a:ext>
            </a:extLst>
          </p:cNvPr>
          <p:cNvCxnSpPr>
            <a:cxnSpLocks/>
          </p:cNvCxnSpPr>
          <p:nvPr/>
        </p:nvCxnSpPr>
        <p:spPr>
          <a:xfrm flipH="1">
            <a:off x="7828873" y="3132825"/>
            <a:ext cx="564944" cy="0"/>
          </a:xfrm>
          <a:prstGeom prst="line">
            <a:avLst/>
          </a:prstGeom>
          <a:noFill/>
          <a:ln>
            <a:solidFill>
              <a:schemeClr val="accent2"/>
            </a:solidFill>
            <a:prstDash val="dash"/>
            <a:headEnd type="arrow" w="med" len="med"/>
            <a:tailEnd type="none" w="med" len="med"/>
          </a:ln>
        </p:spPr>
      </p:cxnSp>
      <p:cxnSp>
        <p:nvCxnSpPr>
          <p:cNvPr id="20" name="Rechte verbindingslijn 14">
            <a:extLst>
              <a:ext uri="{FF2B5EF4-FFF2-40B4-BE49-F238E27FC236}">
                <a16:creationId xmlns:a16="http://schemas.microsoft.com/office/drawing/2014/main" id="{1F539CDB-1012-C227-398B-B33C45B049F7}"/>
              </a:ext>
            </a:extLst>
          </p:cNvPr>
          <p:cNvCxnSpPr>
            <a:cxnSpLocks/>
          </p:cNvCxnSpPr>
          <p:nvPr/>
        </p:nvCxnSpPr>
        <p:spPr>
          <a:xfrm flipH="1">
            <a:off x="5832729" y="3132825"/>
            <a:ext cx="564944" cy="0"/>
          </a:xfrm>
          <a:prstGeom prst="line">
            <a:avLst/>
          </a:prstGeom>
          <a:noFill/>
          <a:ln>
            <a:solidFill>
              <a:schemeClr val="accent2"/>
            </a:solidFill>
            <a:prstDash val="dash"/>
            <a:headEnd type="arrow" w="med" len="med"/>
            <a:tailEnd type="none" w="med" len="med"/>
          </a:ln>
        </p:spPr>
      </p:cxnSp>
      <p:cxnSp>
        <p:nvCxnSpPr>
          <p:cNvPr id="18" name="Rechte verbindingslijn 14">
            <a:extLst>
              <a:ext uri="{FF2B5EF4-FFF2-40B4-BE49-F238E27FC236}">
                <a16:creationId xmlns:a16="http://schemas.microsoft.com/office/drawing/2014/main" id="{EC20F88D-49F5-81C9-1477-F0329077ED64}"/>
              </a:ext>
            </a:extLst>
          </p:cNvPr>
          <p:cNvCxnSpPr>
            <a:cxnSpLocks/>
          </p:cNvCxnSpPr>
          <p:nvPr/>
        </p:nvCxnSpPr>
        <p:spPr>
          <a:xfrm flipH="1">
            <a:off x="3836585" y="3132825"/>
            <a:ext cx="564944" cy="0"/>
          </a:xfrm>
          <a:prstGeom prst="line">
            <a:avLst/>
          </a:prstGeom>
          <a:noFill/>
          <a:ln>
            <a:solidFill>
              <a:schemeClr val="accent2"/>
            </a:solidFill>
            <a:prstDash val="dash"/>
            <a:headEnd type="arrow" w="med" len="med"/>
            <a:tailEnd type="none" w="med" len="med"/>
          </a:ln>
        </p:spPr>
      </p:cxnSp>
      <p:cxnSp>
        <p:nvCxnSpPr>
          <p:cNvPr id="16" name="Rechte verbindingslijn 14">
            <a:extLst>
              <a:ext uri="{FF2B5EF4-FFF2-40B4-BE49-F238E27FC236}">
                <a16:creationId xmlns:a16="http://schemas.microsoft.com/office/drawing/2014/main" id="{7D8C85F9-832A-05E0-B05C-DC93408EDC72}"/>
              </a:ext>
            </a:extLst>
          </p:cNvPr>
          <p:cNvCxnSpPr>
            <a:cxnSpLocks/>
          </p:cNvCxnSpPr>
          <p:nvPr/>
        </p:nvCxnSpPr>
        <p:spPr>
          <a:xfrm flipH="1">
            <a:off x="1840441" y="3132825"/>
            <a:ext cx="564944" cy="0"/>
          </a:xfrm>
          <a:prstGeom prst="line">
            <a:avLst/>
          </a:prstGeom>
          <a:noFill/>
          <a:ln>
            <a:solidFill>
              <a:schemeClr val="accent2"/>
            </a:solidFill>
            <a:prstDash val="dash"/>
            <a:headEnd type="arrow" w="med" len="med"/>
            <a:tailEnd type="none" w="med" len="med"/>
          </a:ln>
        </p:spPr>
      </p:cxnSp>
      <p:cxnSp>
        <p:nvCxnSpPr>
          <p:cNvPr id="14" name="Rechte verbindingslijn 137">
            <a:extLst>
              <a:ext uri="{FF2B5EF4-FFF2-40B4-BE49-F238E27FC236}">
                <a16:creationId xmlns:a16="http://schemas.microsoft.com/office/drawing/2014/main" id="{8FD7CF4C-8149-DDD7-5046-7003443B6D06}"/>
              </a:ext>
            </a:extLst>
          </p:cNvPr>
          <p:cNvCxnSpPr>
            <a:cxnSpLocks/>
          </p:cNvCxnSpPr>
          <p:nvPr/>
        </p:nvCxnSpPr>
        <p:spPr>
          <a:xfrm flipH="1">
            <a:off x="8756054" y="3105755"/>
            <a:ext cx="892212" cy="0"/>
          </a:xfrm>
          <a:prstGeom prst="line">
            <a:avLst/>
          </a:prstGeom>
          <a:noFill/>
          <a:ln>
            <a:solidFill>
              <a:schemeClr val="accent2"/>
            </a:solidFill>
            <a:prstDash val="dash"/>
            <a:headEnd type="arrow" w="med" len="med"/>
            <a:tailEnd type="none" w="med" len="med"/>
          </a:ln>
        </p:spPr>
      </p:cxnSp>
      <p:sp>
        <p:nvSpPr>
          <p:cNvPr id="3" name="Tijdelijke aanduiding voor dianummer 2">
            <a:extLst>
              <a:ext uri="{FF2B5EF4-FFF2-40B4-BE49-F238E27FC236}">
                <a16:creationId xmlns:a16="http://schemas.microsoft.com/office/drawing/2014/main" id="{7741FBE6-54CF-48A4-AEBA-22D434FE3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cs typeface="Myanmar Text"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dirty="0">
              <a:ln>
                <a:noFill/>
              </a:ln>
              <a:solidFill>
                <a:prstClr val="white"/>
              </a:solidFill>
              <a:effectLst/>
              <a:uLnTx/>
              <a:uFillTx/>
              <a:latin typeface="Myriad Pro"/>
              <a:cs typeface="Myanmar Text" panose="020B0502040204020203" pitchFamily="34" charset="0"/>
            </a:endParaRPr>
          </a:p>
        </p:txBody>
      </p:sp>
      <p:sp>
        <p:nvSpPr>
          <p:cNvPr id="5" name="Titel 4">
            <a:extLst>
              <a:ext uri="{FF2B5EF4-FFF2-40B4-BE49-F238E27FC236}">
                <a16:creationId xmlns:a16="http://schemas.microsoft.com/office/drawing/2014/main" id="{5B8BF1AE-3EF8-42BA-B220-D9122813CEC0}"/>
              </a:ext>
            </a:extLst>
          </p:cNvPr>
          <p:cNvSpPr>
            <a:spLocks noGrp="1"/>
          </p:cNvSpPr>
          <p:nvPr>
            <p:ph type="title"/>
          </p:nvPr>
        </p:nvSpPr>
        <p:spPr>
          <a:xfrm>
            <a:off x="524487" y="357829"/>
            <a:ext cx="11127582" cy="738859"/>
          </a:xfrm>
        </p:spPr>
        <p:txBody>
          <a:bodyPr/>
          <a:lstStyle/>
          <a:p>
            <a:r>
              <a:rPr lang="nl-NL"/>
              <a:t>De stappen van de Complete agressie-aanpak </a:t>
            </a:r>
            <a:endParaRPr lang="en-GB"/>
          </a:p>
        </p:txBody>
      </p:sp>
      <p:grpSp>
        <p:nvGrpSpPr>
          <p:cNvPr id="4" name="Group 72">
            <a:extLst>
              <a:ext uri="{FF2B5EF4-FFF2-40B4-BE49-F238E27FC236}">
                <a16:creationId xmlns:a16="http://schemas.microsoft.com/office/drawing/2014/main" id="{051C725A-4A39-47AE-B1DD-7BF9AA50A355}"/>
              </a:ext>
            </a:extLst>
          </p:cNvPr>
          <p:cNvGrpSpPr>
            <a:grpSpLocks noChangeAspect="1"/>
          </p:cNvGrpSpPr>
          <p:nvPr/>
        </p:nvGrpSpPr>
        <p:grpSpPr bwMode="auto">
          <a:xfrm>
            <a:off x="10478163" y="-536466"/>
            <a:ext cx="1713838" cy="425020"/>
            <a:chOff x="3024" y="1396"/>
            <a:chExt cx="2242" cy="556"/>
          </a:xfrm>
        </p:grpSpPr>
        <p:sp>
          <p:nvSpPr>
            <p:cNvPr id="6" name="Freeform 73">
              <a:extLst>
                <a:ext uri="{FF2B5EF4-FFF2-40B4-BE49-F238E27FC236}">
                  <a16:creationId xmlns:a16="http://schemas.microsoft.com/office/drawing/2014/main" id="{C5A01B34-2739-43A0-B8BD-276DD261DDA4}"/>
                </a:ext>
              </a:extLst>
            </p:cNvPr>
            <p:cNvSpPr>
              <a:spLocks/>
            </p:cNvSpPr>
            <p:nvPr userDrawn="1"/>
          </p:nvSpPr>
          <p:spPr bwMode="auto">
            <a:xfrm>
              <a:off x="3024" y="1499"/>
              <a:ext cx="574" cy="350"/>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Freeform 74">
              <a:extLst>
                <a:ext uri="{FF2B5EF4-FFF2-40B4-BE49-F238E27FC236}">
                  <a16:creationId xmlns:a16="http://schemas.microsoft.com/office/drawing/2014/main" id="{35D9671B-FCC1-436D-8FBE-1ABF34FE59D1}"/>
                </a:ext>
              </a:extLst>
            </p:cNvPr>
            <p:cNvSpPr>
              <a:spLocks/>
            </p:cNvSpPr>
            <p:nvPr userDrawn="1"/>
          </p:nvSpPr>
          <p:spPr bwMode="auto">
            <a:xfrm>
              <a:off x="3702" y="1396"/>
              <a:ext cx="393" cy="556"/>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75">
              <a:extLst>
                <a:ext uri="{FF2B5EF4-FFF2-40B4-BE49-F238E27FC236}">
                  <a16:creationId xmlns:a16="http://schemas.microsoft.com/office/drawing/2014/main" id="{772F3AFF-3A64-44AD-8C6F-7843775E1795}"/>
                </a:ext>
              </a:extLst>
            </p:cNvPr>
            <p:cNvSpPr>
              <a:spLocks/>
            </p:cNvSpPr>
            <p:nvPr userDrawn="1"/>
          </p:nvSpPr>
          <p:spPr bwMode="auto">
            <a:xfrm>
              <a:off x="4176" y="1469"/>
              <a:ext cx="500" cy="472"/>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Freeform 76">
              <a:extLst>
                <a:ext uri="{FF2B5EF4-FFF2-40B4-BE49-F238E27FC236}">
                  <a16:creationId xmlns:a16="http://schemas.microsoft.com/office/drawing/2014/main" id="{5A6FE3DA-A761-4338-B623-77F5815BF6C1}"/>
                </a:ext>
              </a:extLst>
            </p:cNvPr>
            <p:cNvSpPr>
              <a:spLocks/>
            </p:cNvSpPr>
            <p:nvPr userDrawn="1"/>
          </p:nvSpPr>
          <p:spPr bwMode="auto">
            <a:xfrm>
              <a:off x="4764" y="1396"/>
              <a:ext cx="502" cy="486"/>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9" name="TextBox 62">
            <a:extLst>
              <a:ext uri="{FF2B5EF4-FFF2-40B4-BE49-F238E27FC236}">
                <a16:creationId xmlns:a16="http://schemas.microsoft.com/office/drawing/2014/main" id="{D9A9B5FD-17C4-4A9A-A7F1-802898F9B0E9}"/>
              </a:ext>
            </a:extLst>
          </p:cNvPr>
          <p:cNvSpPr txBox="1"/>
          <p:nvPr/>
        </p:nvSpPr>
        <p:spPr>
          <a:xfrm>
            <a:off x="47248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Doe de Startscan Veilig werken</a:t>
            </a:r>
          </a:p>
        </p:txBody>
      </p:sp>
      <p:sp>
        <p:nvSpPr>
          <p:cNvPr id="139" name="Freeform 73">
            <a:extLst>
              <a:ext uri="{FF2B5EF4-FFF2-40B4-BE49-F238E27FC236}">
                <a16:creationId xmlns:a16="http://schemas.microsoft.com/office/drawing/2014/main" id="{EBCCCF38-2129-4FF7-B1F9-DE3BBE346BC7}"/>
              </a:ext>
            </a:extLst>
          </p:cNvPr>
          <p:cNvSpPr>
            <a:spLocks/>
          </p:cNvSpPr>
          <p:nvPr userDrawn="1"/>
        </p:nvSpPr>
        <p:spPr bwMode="auto">
          <a:xfrm>
            <a:off x="409241"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0" name="Titel 4">
            <a:extLst>
              <a:ext uri="{FF2B5EF4-FFF2-40B4-BE49-F238E27FC236}">
                <a16:creationId xmlns:a16="http://schemas.microsoft.com/office/drawing/2014/main" id="{749CA423-1EBF-4412-B78C-FFCB9DA31809}"/>
              </a:ext>
            </a:extLst>
          </p:cNvPr>
          <p:cNvSpPr txBox="1">
            <a:spLocks/>
          </p:cNvSpPr>
          <p:nvPr/>
        </p:nvSpPr>
        <p:spPr>
          <a:xfrm>
            <a:off x="476184"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1</a:t>
            </a:r>
          </a:p>
        </p:txBody>
      </p:sp>
      <p:sp>
        <p:nvSpPr>
          <p:cNvPr id="142" name="Freeform 73">
            <a:extLst>
              <a:ext uri="{FF2B5EF4-FFF2-40B4-BE49-F238E27FC236}">
                <a16:creationId xmlns:a16="http://schemas.microsoft.com/office/drawing/2014/main" id="{3E6537F4-0C4E-4B96-89CD-DF5B4000B9D8}"/>
              </a:ext>
            </a:extLst>
          </p:cNvPr>
          <p:cNvSpPr>
            <a:spLocks/>
          </p:cNvSpPr>
          <p:nvPr/>
        </p:nvSpPr>
        <p:spPr bwMode="auto">
          <a:xfrm>
            <a:off x="2405385"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3" name="Titel 4">
            <a:extLst>
              <a:ext uri="{FF2B5EF4-FFF2-40B4-BE49-F238E27FC236}">
                <a16:creationId xmlns:a16="http://schemas.microsoft.com/office/drawing/2014/main" id="{F9B46A2C-E6AA-4AA2-8CC1-EE8A6C4FB7F8}"/>
              </a:ext>
            </a:extLst>
          </p:cNvPr>
          <p:cNvSpPr txBox="1">
            <a:spLocks/>
          </p:cNvSpPr>
          <p:nvPr/>
        </p:nvSpPr>
        <p:spPr>
          <a:xfrm>
            <a:off x="2472328"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2</a:t>
            </a:r>
          </a:p>
        </p:txBody>
      </p:sp>
      <p:sp>
        <p:nvSpPr>
          <p:cNvPr id="145" name="Freeform 73">
            <a:extLst>
              <a:ext uri="{FF2B5EF4-FFF2-40B4-BE49-F238E27FC236}">
                <a16:creationId xmlns:a16="http://schemas.microsoft.com/office/drawing/2014/main" id="{48AC41C1-CFE3-4137-8123-0177AEA8FE4B}"/>
              </a:ext>
            </a:extLst>
          </p:cNvPr>
          <p:cNvSpPr>
            <a:spLocks/>
          </p:cNvSpPr>
          <p:nvPr userDrawn="1"/>
        </p:nvSpPr>
        <p:spPr bwMode="auto">
          <a:xfrm>
            <a:off x="440152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6" name="Titel 4">
            <a:extLst>
              <a:ext uri="{FF2B5EF4-FFF2-40B4-BE49-F238E27FC236}">
                <a16:creationId xmlns:a16="http://schemas.microsoft.com/office/drawing/2014/main" id="{3046BA65-F190-4B75-90EA-17EC3A3D6001}"/>
              </a:ext>
            </a:extLst>
          </p:cNvPr>
          <p:cNvSpPr txBox="1">
            <a:spLocks/>
          </p:cNvSpPr>
          <p:nvPr/>
        </p:nvSpPr>
        <p:spPr>
          <a:xfrm>
            <a:off x="446847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 </a:t>
            </a:r>
            <a:r>
              <a:rPr lang="nl-NL" sz="1600" b="1">
                <a:solidFill>
                  <a:schemeClr val="bg1"/>
                </a:solidFill>
                <a:latin typeface="Tahoma"/>
              </a:rPr>
              <a:t>Stap</a:t>
            </a:r>
            <a:r>
              <a:rPr kumimoji="0" lang="nl-NL" sz="1600" b="1" i="0" u="none" strike="noStrike" kern="1200" cap="none" spc="0" normalizeH="0" baseline="0" noProof="0">
                <a:ln>
                  <a:noFill/>
                </a:ln>
                <a:solidFill>
                  <a:schemeClr val="bg1"/>
                </a:solidFill>
                <a:effectLst/>
                <a:uLnTx/>
                <a:uFillTx/>
                <a:latin typeface="Tahoma"/>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3</a:t>
            </a:r>
          </a:p>
        </p:txBody>
      </p:sp>
      <p:sp>
        <p:nvSpPr>
          <p:cNvPr id="148" name="Freeform 73">
            <a:extLst>
              <a:ext uri="{FF2B5EF4-FFF2-40B4-BE49-F238E27FC236}">
                <a16:creationId xmlns:a16="http://schemas.microsoft.com/office/drawing/2014/main" id="{4B1D9B00-36E9-48A8-9B42-3F196038924A}"/>
              </a:ext>
            </a:extLst>
          </p:cNvPr>
          <p:cNvSpPr>
            <a:spLocks/>
          </p:cNvSpPr>
          <p:nvPr userDrawn="1"/>
        </p:nvSpPr>
        <p:spPr bwMode="auto">
          <a:xfrm>
            <a:off x="6397673"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9" name="Titel 4">
            <a:extLst>
              <a:ext uri="{FF2B5EF4-FFF2-40B4-BE49-F238E27FC236}">
                <a16:creationId xmlns:a16="http://schemas.microsoft.com/office/drawing/2014/main" id="{3BFBF2D3-72E8-4A13-9618-96C1DECEA64C}"/>
              </a:ext>
            </a:extLst>
          </p:cNvPr>
          <p:cNvSpPr txBox="1">
            <a:spLocks/>
          </p:cNvSpPr>
          <p:nvPr/>
        </p:nvSpPr>
        <p:spPr>
          <a:xfrm>
            <a:off x="6464616"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4</a:t>
            </a:r>
          </a:p>
        </p:txBody>
      </p:sp>
      <p:sp>
        <p:nvSpPr>
          <p:cNvPr id="151" name="Freeform 73">
            <a:extLst>
              <a:ext uri="{FF2B5EF4-FFF2-40B4-BE49-F238E27FC236}">
                <a16:creationId xmlns:a16="http://schemas.microsoft.com/office/drawing/2014/main" id="{54502F14-00D6-4A2C-90AB-95B653B36E7D}"/>
              </a:ext>
            </a:extLst>
          </p:cNvPr>
          <p:cNvSpPr>
            <a:spLocks/>
          </p:cNvSpPr>
          <p:nvPr userDrawn="1"/>
        </p:nvSpPr>
        <p:spPr bwMode="auto">
          <a:xfrm>
            <a:off x="8393817"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52" name="Titel 4">
            <a:extLst>
              <a:ext uri="{FF2B5EF4-FFF2-40B4-BE49-F238E27FC236}">
                <a16:creationId xmlns:a16="http://schemas.microsoft.com/office/drawing/2014/main" id="{18C1B7BD-480E-402C-98E0-CD8097DD6D51}"/>
              </a:ext>
            </a:extLst>
          </p:cNvPr>
          <p:cNvSpPr txBox="1">
            <a:spLocks/>
          </p:cNvSpPr>
          <p:nvPr/>
        </p:nvSpPr>
        <p:spPr>
          <a:xfrm>
            <a:off x="8460760"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5</a:t>
            </a:r>
          </a:p>
        </p:txBody>
      </p:sp>
      <p:sp>
        <p:nvSpPr>
          <p:cNvPr id="12" name="Freeform 73">
            <a:extLst>
              <a:ext uri="{FF2B5EF4-FFF2-40B4-BE49-F238E27FC236}">
                <a16:creationId xmlns:a16="http://schemas.microsoft.com/office/drawing/2014/main" id="{9A54BAE5-E493-8134-3C2E-668F273528E8}"/>
              </a:ext>
            </a:extLst>
          </p:cNvPr>
          <p:cNvSpPr>
            <a:spLocks/>
          </p:cNvSpPr>
          <p:nvPr userDrawn="1"/>
        </p:nvSpPr>
        <p:spPr bwMode="auto">
          <a:xfrm>
            <a:off x="1038995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Titel 4">
            <a:extLst>
              <a:ext uri="{FF2B5EF4-FFF2-40B4-BE49-F238E27FC236}">
                <a16:creationId xmlns:a16="http://schemas.microsoft.com/office/drawing/2014/main" id="{183924F6-55DE-ECB6-7E4B-3355916BFDCE}"/>
              </a:ext>
            </a:extLst>
          </p:cNvPr>
          <p:cNvSpPr txBox="1">
            <a:spLocks/>
          </p:cNvSpPr>
          <p:nvPr/>
        </p:nvSpPr>
        <p:spPr>
          <a:xfrm>
            <a:off x="1045690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lang="nl-NL" sz="1600" b="1">
                <a:solidFill>
                  <a:prstClr val="white"/>
                </a:solidFill>
                <a:latin typeface="Tahoma"/>
              </a:rPr>
              <a:t>6</a:t>
            </a:r>
            <a:endParaRPr kumimoji="0" lang="nl-NL" sz="1600" b="1" i="0" u="none" strike="noStrike" kern="1200" cap="none" spc="0" normalizeH="0" baseline="0" noProof="0">
              <a:ln>
                <a:noFill/>
              </a:ln>
              <a:solidFill>
                <a:prstClr val="white"/>
              </a:solidFill>
              <a:effectLst/>
              <a:uLnTx/>
              <a:uFillTx/>
              <a:latin typeface="Tahoma"/>
              <a:ea typeface="+mj-ea"/>
              <a:cs typeface="+mj-cs"/>
            </a:endParaRPr>
          </a:p>
        </p:txBody>
      </p:sp>
      <p:sp>
        <p:nvSpPr>
          <p:cNvPr id="24" name="TextBox 62">
            <a:extLst>
              <a:ext uri="{FF2B5EF4-FFF2-40B4-BE49-F238E27FC236}">
                <a16:creationId xmlns:a16="http://schemas.microsoft.com/office/drawing/2014/main" id="{D8357CDB-1456-69F2-DCD7-CF5C32B1EAD0}"/>
              </a:ext>
            </a:extLst>
          </p:cNvPr>
          <p:cNvSpPr txBox="1"/>
          <p:nvPr/>
        </p:nvSpPr>
        <p:spPr>
          <a:xfrm>
            <a:off x="2401701"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Vorm een projectteam, maak een planning en werkafspraken</a:t>
            </a:r>
          </a:p>
        </p:txBody>
      </p:sp>
      <p:sp>
        <p:nvSpPr>
          <p:cNvPr id="25" name="TextBox 62">
            <a:extLst>
              <a:ext uri="{FF2B5EF4-FFF2-40B4-BE49-F238E27FC236}">
                <a16:creationId xmlns:a16="http://schemas.microsoft.com/office/drawing/2014/main" id="{5EBB9BDA-0A61-DD29-BCE1-75025A2DBA6C}"/>
              </a:ext>
            </a:extLst>
          </p:cNvPr>
          <p:cNvSpPr txBox="1"/>
          <p:nvPr/>
        </p:nvSpPr>
        <p:spPr>
          <a:xfrm>
            <a:off x="4423385"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i="0" u="none" strike="noStrike" kern="1200" cap="none" spc="0" normalizeH="0" baseline="0" noProof="0">
                <a:ln>
                  <a:noFill/>
                </a:ln>
                <a:solidFill>
                  <a:schemeClr val="accent4"/>
                </a:solidFill>
                <a:effectLst/>
                <a:uLnTx/>
                <a:uFillTx/>
                <a:latin typeface="Tahoma"/>
                <a:ea typeface="Open Sans Light" panose="020B0306030504020204" pitchFamily="34" charset="0"/>
                <a:cs typeface="Open Sans Light" panose="020B0306030504020204" pitchFamily="34" charset="0"/>
              </a:rPr>
              <a:t>Aan de slag met de vier pijlers van de Complete agressie-aanpak</a:t>
            </a:r>
          </a:p>
        </p:txBody>
      </p:sp>
      <p:sp>
        <p:nvSpPr>
          <p:cNvPr id="26" name="TextBox 62">
            <a:extLst>
              <a:ext uri="{FF2B5EF4-FFF2-40B4-BE49-F238E27FC236}">
                <a16:creationId xmlns:a16="http://schemas.microsoft.com/office/drawing/2014/main" id="{68A1493A-CC9D-A990-94F4-E2210B42CE5B}"/>
              </a:ext>
            </a:extLst>
          </p:cNvPr>
          <p:cNvSpPr txBox="1"/>
          <p:nvPr/>
        </p:nvSpPr>
        <p:spPr>
          <a:xfrm>
            <a:off x="6475891" y="3896211"/>
            <a:ext cx="2063085" cy="1421928"/>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Verwerk de werkafspraken in beleid en protocol en communiceer deze binnen de organisatie</a:t>
            </a:r>
          </a:p>
        </p:txBody>
      </p:sp>
      <p:sp>
        <p:nvSpPr>
          <p:cNvPr id="27" name="TextBox 62">
            <a:extLst>
              <a:ext uri="{FF2B5EF4-FFF2-40B4-BE49-F238E27FC236}">
                <a16:creationId xmlns:a16="http://schemas.microsoft.com/office/drawing/2014/main" id="{3F0CDF8D-2C9A-5FD1-8A69-CC9E7B3324F7}"/>
              </a:ext>
            </a:extLst>
          </p:cNvPr>
          <p:cNvSpPr txBox="1"/>
          <p:nvPr/>
        </p:nvSpPr>
        <p:spPr>
          <a:xfrm>
            <a:off x="8477027" y="3896211"/>
            <a:ext cx="2063085" cy="313932"/>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Training &amp; leren</a:t>
            </a:r>
          </a:p>
        </p:txBody>
      </p:sp>
      <p:sp>
        <p:nvSpPr>
          <p:cNvPr id="28" name="TextBox 62">
            <a:extLst>
              <a:ext uri="{FF2B5EF4-FFF2-40B4-BE49-F238E27FC236}">
                <a16:creationId xmlns:a16="http://schemas.microsoft.com/office/drawing/2014/main" id="{CE6213B9-FFCB-EA68-8749-BE4DBC377F0A}"/>
              </a:ext>
            </a:extLst>
          </p:cNvPr>
          <p:cNvSpPr txBox="1"/>
          <p:nvPr/>
        </p:nvSpPr>
        <p:spPr>
          <a:xfrm>
            <a:off x="1047816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Evaluatie en bijsturing</a:t>
            </a:r>
          </a:p>
        </p:txBody>
      </p:sp>
    </p:spTree>
    <p:extLst>
      <p:ext uri="{BB962C8B-B14F-4D97-AF65-F5344CB8AC3E}">
        <p14:creationId xmlns:p14="http://schemas.microsoft.com/office/powerpoint/2010/main" val="37692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dirty="0">
              <a:ln>
                <a:noFill/>
              </a:ln>
              <a:solidFill>
                <a:prstClr val="white"/>
              </a:solidFill>
              <a:effectLst/>
              <a:uLnTx/>
              <a:uFillTx/>
              <a:latin typeface="Myriad Pro"/>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dirty="0"/>
              <a:t>Vervolgacties</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3970557" cy="261533"/>
          </a:xfrm>
        </p:spPr>
        <p:txBody>
          <a:bodyPr/>
          <a:lstStyle/>
          <a:p>
            <a:r>
              <a:rPr lang="nl-NL" b="0" dirty="0"/>
              <a:t>Dialoogsessie 2 Risico’s en preventie</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Verwerken uitkomsten in template werkafspraken</a:t>
            </a:r>
          </a:p>
          <a:p>
            <a:r>
              <a:rPr lang="nl-NL" sz="1800" dirty="0"/>
              <a:t>Bespreken in projectgroep</a:t>
            </a:r>
          </a:p>
          <a:p>
            <a:r>
              <a:rPr lang="nl-NL" sz="1800" dirty="0"/>
              <a:t>Voorbereiding dialoogsessie 3 De-escaleren en veilig handelen</a:t>
            </a:r>
          </a:p>
          <a:p>
            <a:r>
              <a:rPr lang="nl-NL" sz="1800" dirty="0"/>
              <a:t>Uitvoering dialoogsessie 3 (DATUM)</a:t>
            </a:r>
          </a:p>
          <a:p>
            <a:pPr marL="0" indent="0">
              <a:buNone/>
            </a:pPr>
            <a:endParaRPr lang="nl-NL" sz="2400" dirty="0"/>
          </a:p>
          <a:p>
            <a:endParaRPr lang="nl-NL" sz="2400" dirty="0"/>
          </a:p>
          <a:p>
            <a:endParaRPr lang="nl-NL" sz="2400" dirty="0"/>
          </a:p>
        </p:txBody>
      </p:sp>
    </p:spTree>
    <p:extLst>
      <p:ext uri="{BB962C8B-B14F-4D97-AF65-F5344CB8AC3E}">
        <p14:creationId xmlns:p14="http://schemas.microsoft.com/office/powerpoint/2010/main" val="418156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4A7BF2-C591-8D59-DAB6-A09C6D6854D8}"/>
              </a:ext>
            </a:extLst>
          </p:cNvPr>
          <p:cNvSpPr>
            <a:spLocks noGrp="1"/>
          </p:cNvSpPr>
          <p:nvPr>
            <p:ph type="pic" sz="quarter" idx="17"/>
          </p:nvPr>
        </p:nvSpPr>
        <p:spPr/>
        <p:txBody>
          <a:bodyPr/>
          <a:lstStyle/>
          <a:p>
            <a:endParaRPr lang="en-NL"/>
          </a:p>
        </p:txBody>
      </p:sp>
      <p:sp>
        <p:nvSpPr>
          <p:cNvPr id="3" name="Text Placeholder 2">
            <a:extLst>
              <a:ext uri="{FF2B5EF4-FFF2-40B4-BE49-F238E27FC236}">
                <a16:creationId xmlns:a16="http://schemas.microsoft.com/office/drawing/2014/main" id="{6DEBD713-0D49-8864-991D-9B6B6E5A1B27}"/>
              </a:ext>
            </a:extLst>
          </p:cNvPr>
          <p:cNvSpPr>
            <a:spLocks noGrp="1"/>
          </p:cNvSpPr>
          <p:nvPr>
            <p:ph type="body" sz="quarter" idx="24"/>
          </p:nvPr>
        </p:nvSpPr>
        <p:spPr/>
        <p:txBody>
          <a:bodyPr/>
          <a:lstStyle/>
          <a:p>
            <a:endParaRPr lang="en-NL" dirty="0"/>
          </a:p>
        </p:txBody>
      </p:sp>
      <p:sp>
        <p:nvSpPr>
          <p:cNvPr id="4" name="Text Placeholder 3">
            <a:extLst>
              <a:ext uri="{FF2B5EF4-FFF2-40B4-BE49-F238E27FC236}">
                <a16:creationId xmlns:a16="http://schemas.microsoft.com/office/drawing/2014/main" id="{5362FCA5-5D8F-E076-2B2C-11EF68D05A10}"/>
              </a:ext>
            </a:extLst>
          </p:cNvPr>
          <p:cNvSpPr>
            <a:spLocks noGrp="1"/>
          </p:cNvSpPr>
          <p:nvPr>
            <p:ph type="body" sz="quarter" idx="26"/>
          </p:nvPr>
        </p:nvSpPr>
        <p:spPr/>
        <p:txBody>
          <a:bodyPr/>
          <a:lstStyle/>
          <a:p>
            <a:endParaRPr lang="en-NL"/>
          </a:p>
        </p:txBody>
      </p:sp>
      <p:sp>
        <p:nvSpPr>
          <p:cNvPr id="6" name="Text Placeholder 5">
            <a:extLst>
              <a:ext uri="{FF2B5EF4-FFF2-40B4-BE49-F238E27FC236}">
                <a16:creationId xmlns:a16="http://schemas.microsoft.com/office/drawing/2014/main" id="{C35ECF0C-A876-BC1B-712C-4CF8FBAAE72B}"/>
              </a:ext>
            </a:extLst>
          </p:cNvPr>
          <p:cNvSpPr>
            <a:spLocks noGrp="1"/>
          </p:cNvSpPr>
          <p:nvPr>
            <p:ph type="body" sz="quarter" idx="23"/>
          </p:nvPr>
        </p:nvSpPr>
        <p:spPr>
          <a:xfrm>
            <a:off x="557466" y="298870"/>
            <a:ext cx="2838170" cy="2010768"/>
          </a:xfrm>
        </p:spPr>
        <p:txBody>
          <a:bodyPr/>
          <a:lstStyle/>
          <a:p>
            <a:endParaRPr lang="en-NL"/>
          </a:p>
        </p:txBody>
      </p:sp>
      <p:sp>
        <p:nvSpPr>
          <p:cNvPr id="7" name="Text Placeholder 6">
            <a:extLst>
              <a:ext uri="{FF2B5EF4-FFF2-40B4-BE49-F238E27FC236}">
                <a16:creationId xmlns:a16="http://schemas.microsoft.com/office/drawing/2014/main" id="{20DF6352-F84C-1111-28E2-E93EE9541491}"/>
              </a:ext>
            </a:extLst>
          </p:cNvPr>
          <p:cNvSpPr>
            <a:spLocks noGrp="1"/>
          </p:cNvSpPr>
          <p:nvPr>
            <p:ph type="body" sz="quarter" idx="21"/>
          </p:nvPr>
        </p:nvSpPr>
        <p:spPr>
          <a:xfrm>
            <a:off x="5740065" y="1259932"/>
            <a:ext cx="5947695" cy="4263938"/>
          </a:xfrm>
        </p:spPr>
        <p:txBody>
          <a:bodyPr/>
          <a:lstStyle/>
          <a:p>
            <a:endParaRPr lang="en-NL" dirty="0"/>
          </a:p>
        </p:txBody>
      </p:sp>
      <p:sp>
        <p:nvSpPr>
          <p:cNvPr id="8" name="Title 7">
            <a:extLst>
              <a:ext uri="{FF2B5EF4-FFF2-40B4-BE49-F238E27FC236}">
                <a16:creationId xmlns:a16="http://schemas.microsoft.com/office/drawing/2014/main" id="{0B863437-EA4E-9E87-EC72-6D977811CFB7}"/>
              </a:ext>
            </a:extLst>
          </p:cNvPr>
          <p:cNvSpPr>
            <a:spLocks noGrp="1"/>
          </p:cNvSpPr>
          <p:nvPr>
            <p:ph type="title"/>
          </p:nvPr>
        </p:nvSpPr>
        <p:spPr>
          <a:xfrm>
            <a:off x="6748108" y="2436490"/>
            <a:ext cx="3931608" cy="1414766"/>
          </a:xfrm>
        </p:spPr>
        <p:txBody>
          <a:bodyPr/>
          <a:lstStyle/>
          <a:p>
            <a:r>
              <a:rPr lang="en-NL"/>
              <a:t>Afronding</a:t>
            </a:r>
          </a:p>
        </p:txBody>
      </p:sp>
      <p:sp>
        <p:nvSpPr>
          <p:cNvPr id="10" name="Tijdelijke aanduiding voor verticale tekst 1">
            <a:extLst>
              <a:ext uri="{FF2B5EF4-FFF2-40B4-BE49-F238E27FC236}">
                <a16:creationId xmlns:a16="http://schemas.microsoft.com/office/drawing/2014/main" id="{D5472C2D-4B22-86A7-51ED-7C739FF585FB}"/>
              </a:ext>
            </a:extLst>
          </p:cNvPr>
          <p:cNvSpPr>
            <a:spLocks noGrp="1"/>
          </p:cNvSpPr>
          <p:nvPr>
            <p:ph type="body" orient="vert" idx="4294967295"/>
          </p:nvPr>
        </p:nvSpPr>
        <p:spPr>
          <a:xfrm>
            <a:off x="537388" y="2322186"/>
            <a:ext cx="4820425" cy="4046271"/>
          </a:xfrm>
        </p:spPr>
        <p:txBody>
          <a:bodyPr/>
          <a:lstStyle/>
          <a:p>
            <a:pPr marL="0" indent="0">
              <a:buNone/>
            </a:pPr>
            <a:r>
              <a:rPr lang="nl-NL" sz="1800">
                <a:solidFill>
                  <a:srgbClr val="16145F"/>
                </a:solidFill>
              </a:rPr>
              <a:t>Terugblik</a:t>
            </a:r>
          </a:p>
          <a:p>
            <a:r>
              <a:rPr lang="nl-NL" sz="1800"/>
              <a:t>Hoe kijk je terug op deze sessie?</a:t>
            </a:r>
          </a:p>
          <a:p>
            <a:r>
              <a:rPr lang="nl-NL" sz="1800"/>
              <a:t>Waar heb je nog vragen over?</a:t>
            </a:r>
          </a:p>
          <a:p>
            <a:endParaRPr lang="nl-NL" sz="1800"/>
          </a:p>
          <a:p>
            <a:pPr marL="0" indent="0">
              <a:buNone/>
            </a:pPr>
            <a:endParaRPr lang="nl-NL" sz="1800"/>
          </a:p>
          <a:p>
            <a:pPr marL="0" indent="0">
              <a:buNone/>
            </a:pPr>
            <a:r>
              <a:rPr lang="nl-NL" sz="1800">
                <a:solidFill>
                  <a:srgbClr val="16145F"/>
                </a:solidFill>
              </a:rPr>
              <a:t>Vooruitblik</a:t>
            </a:r>
            <a:endParaRPr lang="nl-NL" sz="1800"/>
          </a:p>
          <a:p>
            <a:r>
              <a:rPr lang="nl-NL" sz="1800"/>
              <a:t>Wat neem je mee en ga je toepassen in de praktijk?</a:t>
            </a:r>
          </a:p>
          <a:p>
            <a:pPr marL="0" indent="0">
              <a:buNone/>
            </a:pPr>
            <a:endParaRPr lang="nl-NL" sz="1800"/>
          </a:p>
        </p:txBody>
      </p:sp>
      <p:sp>
        <p:nvSpPr>
          <p:cNvPr id="9" name="Rechthoek 97">
            <a:extLst>
              <a:ext uri="{FF2B5EF4-FFF2-40B4-BE49-F238E27FC236}">
                <a16:creationId xmlns:a16="http://schemas.microsoft.com/office/drawing/2014/main" id="{3C0A5D1D-3728-4339-39BC-C05283B82CD1}"/>
              </a:ext>
            </a:extLst>
          </p:cNvPr>
          <p:cNvSpPr/>
          <p:nvPr/>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318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pPr marL="0" indent="0">
              <a:buNone/>
            </a:pPr>
            <a:r>
              <a:rPr lang="nl-NL" sz="1800" dirty="0">
                <a:solidFill>
                  <a:srgbClr val="16145F"/>
                </a:solidFill>
              </a:rPr>
              <a:t>Publicatiedatum</a:t>
            </a:r>
            <a:r>
              <a:rPr lang="nl-NL" sz="1800">
                <a:solidFill>
                  <a:srgbClr val="16145F"/>
                </a:solidFill>
              </a:rPr>
              <a:t>: juni 2024</a:t>
            </a:r>
            <a:endParaRPr lang="nl-NL" sz="1800" dirty="0">
              <a:solidFill>
                <a:srgbClr val="16145F"/>
              </a:solidFill>
            </a:endParaRPr>
          </a:p>
          <a:p>
            <a:pPr marL="0" indent="0">
              <a:buNone/>
            </a:pPr>
            <a:endParaRPr lang="nl-NL" sz="1800" dirty="0">
              <a:solidFill>
                <a:srgbClr val="16145F"/>
              </a:solidFill>
            </a:endParaRPr>
          </a:p>
          <a:p>
            <a:pPr marL="0" indent="0">
              <a:buNone/>
            </a:pPr>
            <a:r>
              <a:rPr lang="nl-NL" sz="1800" dirty="0">
                <a:solidFill>
                  <a:srgbClr val="16145F"/>
                </a:solidFill>
              </a:rPr>
              <a:t>Deze uitgave maakt onderdeel uit van de Complete agressie-aanpak en is </a:t>
            </a:r>
          </a:p>
          <a:p>
            <a:pPr marL="0" indent="0">
              <a:buNone/>
            </a:pPr>
            <a:r>
              <a:rPr lang="nl-NL" sz="1800" dirty="0">
                <a:solidFill>
                  <a:srgbClr val="16145F"/>
                </a:solidFill>
              </a:rPr>
              <a:t>ontwikkeld door Sociaal Werk werkt! in samenwerking met Bureau Dinsdag </a:t>
            </a:r>
            <a:endParaRPr lang="nl-NL" sz="1800" dirty="0">
              <a:solidFill>
                <a:srgbClr val="16145F"/>
              </a:solidFill>
              <a:ea typeface="Tahoma"/>
              <a:cs typeface="Tahoma"/>
            </a:endParaRPr>
          </a:p>
          <a:p>
            <a:pPr marL="0" indent="0">
              <a:buNone/>
            </a:pPr>
            <a:r>
              <a:rPr lang="nl-NL" sz="1800" dirty="0">
                <a:solidFill>
                  <a:srgbClr val="16145F"/>
                </a:solidFill>
              </a:rPr>
              <a:t>en professionals uit het werkveld.</a:t>
            </a:r>
            <a:br>
              <a:rPr lang="nl-NL" sz="1800" dirty="0"/>
            </a:br>
            <a:endParaRPr lang="nl-NL" sz="1800" dirty="0">
              <a:solidFill>
                <a:srgbClr val="16145F"/>
              </a:solidFill>
            </a:endParaRPr>
          </a:p>
          <a:p>
            <a:pPr marL="0" indent="0">
              <a:buNone/>
            </a:pPr>
            <a:r>
              <a:rPr kumimoji="0" lang="nl-NL" sz="1800" b="0" i="0" u="none" strike="noStrike" kern="1200" cap="none" spc="0" normalizeH="0" baseline="0" noProof="0" dirty="0">
                <a:ln>
                  <a:noFill/>
                </a:ln>
                <a:solidFill>
                  <a:schemeClr val="accent1"/>
                </a:solidFill>
                <a:effectLst/>
                <a:uLnTx/>
                <a:uFillTx/>
                <a:latin typeface="Tahoma"/>
                <a:ea typeface="+mj-ea"/>
                <a:cs typeface="+mj-cs"/>
                <a:hlinkClick r:id="rId2"/>
              </a:rPr>
              <a:t>www.sociaal</a:t>
            </a:r>
            <a:r>
              <a:rPr lang="nl-NL" sz="1800" dirty="0">
                <a:solidFill>
                  <a:schemeClr val="accent1"/>
                </a:solidFill>
                <a:latin typeface="Tahoma"/>
                <a:ea typeface="+mj-ea"/>
                <a:cs typeface="+mj-cs"/>
                <a:hlinkClick r:id="rId2"/>
              </a:rPr>
              <a:t>werk-werkt</a:t>
            </a:r>
            <a:r>
              <a:rPr kumimoji="0" lang="nl-NL" sz="1800" b="0" i="0" u="none" strike="noStrike" kern="1200" cap="none" spc="0" normalizeH="0" baseline="0" noProof="0" dirty="0">
                <a:ln>
                  <a:noFill/>
                </a:ln>
                <a:solidFill>
                  <a:schemeClr val="accent1"/>
                </a:solidFill>
                <a:effectLst/>
                <a:uLnTx/>
                <a:uFillTx/>
                <a:latin typeface="Tahoma"/>
                <a:ea typeface="+mj-ea"/>
                <a:cs typeface="+mj-cs"/>
                <a:hlinkClick r:id="rId2"/>
              </a:rPr>
              <a:t>.nl</a:t>
            </a:r>
            <a:br>
              <a:rPr lang="nl-NL" sz="1800" dirty="0">
                <a:solidFill>
                  <a:schemeClr val="accent1"/>
                </a:solidFill>
                <a:latin typeface="Tahoma"/>
                <a:ea typeface="Tahoma"/>
                <a:cs typeface="Tahoma"/>
              </a:rPr>
            </a:br>
            <a:endParaRPr lang="nl-NL" sz="1800" dirty="0">
              <a:solidFill>
                <a:srgbClr val="16145F"/>
              </a:solidFill>
            </a:endParaRPr>
          </a:p>
          <a:p>
            <a:pPr marL="0" indent="0">
              <a:buNone/>
            </a:pPr>
            <a:endParaRPr lang="nl-NL" sz="1800" dirty="0">
              <a:solidFill>
                <a:srgbClr val="16145F"/>
              </a:solidFill>
            </a:endParaRPr>
          </a:p>
          <a:p>
            <a:pPr marL="0" indent="0">
              <a:buNone/>
            </a:pPr>
            <a:endParaRPr lang="nl-NL" sz="1800" dirty="0"/>
          </a:p>
          <a:p>
            <a:pPr marL="0" indent="0">
              <a:buNone/>
            </a:pPr>
            <a:endParaRPr lang="nl-NL" sz="18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a:ea typeface="Tahoma" panose="020B0604030504040204" pitchFamily="34" charset="0"/>
                <a:cs typeface="Tahom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dirty="0">
              <a:ln>
                <a:noFill/>
              </a:ln>
              <a:solidFill>
                <a:prstClr val="white"/>
              </a:solidFill>
              <a:effectLst/>
              <a:uLnTx/>
              <a:uFillTx/>
              <a:latin typeface="Myriad Pro"/>
              <a:ea typeface="Tahoma" panose="020B0604030504040204" pitchFamily="34" charset="0"/>
              <a:cs typeface="Tahoma" panose="020B0604030504040204" pitchFamily="34" charset="0"/>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Colofon</a:t>
            </a:r>
            <a:endParaRPr lang="nl-NL" i="1"/>
          </a:p>
        </p:txBody>
      </p:sp>
    </p:spTree>
    <p:extLst>
      <p:ext uri="{BB962C8B-B14F-4D97-AF65-F5344CB8AC3E}">
        <p14:creationId xmlns:p14="http://schemas.microsoft.com/office/powerpoint/2010/main" val="380597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white"/>
              </a:solidFill>
              <a:effectLst/>
              <a:uLnTx/>
              <a:uFillTx/>
              <a:latin typeface="Myriad Pro" panose="020B0503030403020204"/>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dirty="0"/>
              <a:t>Dialoogsessie 2 Risico’s en preventie</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a:t>Programma</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Introductie – Doelen </a:t>
            </a:r>
          </a:p>
          <a:p>
            <a:r>
              <a:rPr lang="nl-NL" sz="1800" dirty="0"/>
              <a:t>Terugblik vragenlijst</a:t>
            </a:r>
          </a:p>
          <a:p>
            <a:r>
              <a:rPr lang="nl-NL" sz="1800" dirty="0"/>
              <a:t>De stellingen</a:t>
            </a:r>
          </a:p>
          <a:p>
            <a:r>
              <a:rPr lang="nl-NL" sz="1800" dirty="0"/>
              <a:t>Videofragmenten</a:t>
            </a:r>
          </a:p>
          <a:p>
            <a:r>
              <a:rPr lang="nl-NL" sz="1800" dirty="0"/>
              <a:t>Open vragen</a:t>
            </a:r>
          </a:p>
          <a:p>
            <a:r>
              <a:rPr lang="nl-NL" sz="1800" dirty="0"/>
              <a:t>Vervolgacties</a:t>
            </a:r>
          </a:p>
        </p:txBody>
      </p:sp>
    </p:spTree>
    <p:extLst>
      <p:ext uri="{BB962C8B-B14F-4D97-AF65-F5344CB8AC3E}">
        <p14:creationId xmlns:p14="http://schemas.microsoft.com/office/powerpoint/2010/main" val="299588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lijn, Kleurrijkheid&#10;&#10;Automatisch gegenereerde beschrijving">
            <a:extLst>
              <a:ext uri="{FF2B5EF4-FFF2-40B4-BE49-F238E27FC236}">
                <a16:creationId xmlns:a16="http://schemas.microsoft.com/office/drawing/2014/main" id="{4CA2F09F-1C75-FCD5-7CD0-EC14F804D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807" y="823265"/>
            <a:ext cx="999093" cy="674943"/>
          </a:xfrm>
          <a:prstGeom prst="rect">
            <a:avLst/>
          </a:prstGeom>
        </p:spPr>
      </p:pic>
      <p:sp>
        <p:nvSpPr>
          <p:cNvPr id="3" name="Tijdelijke aanduiding voor dianummer 2">
            <a:extLst>
              <a:ext uri="{FF2B5EF4-FFF2-40B4-BE49-F238E27FC236}">
                <a16:creationId xmlns:a16="http://schemas.microsoft.com/office/drawing/2014/main" id="{57E05BA0-D50D-40E1-9F51-24DAA95FB2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prstClr val="white"/>
              </a:solidFill>
              <a:effectLst/>
              <a:uLnTx/>
              <a:uFillTx/>
              <a:latin typeface="Myriad Pro" panose="020B0503030403020204"/>
            </a:endParaRPr>
          </a:p>
        </p:txBody>
      </p:sp>
      <p:sp>
        <p:nvSpPr>
          <p:cNvPr id="6" name="Titel 5">
            <a:extLst>
              <a:ext uri="{FF2B5EF4-FFF2-40B4-BE49-F238E27FC236}">
                <a16:creationId xmlns:a16="http://schemas.microsoft.com/office/drawing/2014/main" id="{040CDE4B-3749-4A4E-8A28-31F1F0462F5A}"/>
              </a:ext>
            </a:extLst>
          </p:cNvPr>
          <p:cNvSpPr>
            <a:spLocks noGrp="1"/>
          </p:cNvSpPr>
          <p:nvPr>
            <p:ph type="title"/>
          </p:nvPr>
        </p:nvSpPr>
        <p:spPr>
          <a:xfrm>
            <a:off x="537013" y="349376"/>
            <a:ext cx="11127582" cy="738859"/>
          </a:xfrm>
        </p:spPr>
        <p:txBody>
          <a:bodyPr/>
          <a:lstStyle/>
          <a:p>
            <a:r>
              <a:rPr lang="nl-NL" dirty="0"/>
              <a:t>Doelen van de aanpak </a:t>
            </a:r>
          </a:p>
        </p:txBody>
      </p:sp>
      <p:graphicFrame>
        <p:nvGraphicFramePr>
          <p:cNvPr id="11" name="Tijdelijke aanduiding voor tabel 8">
            <a:extLst>
              <a:ext uri="{FF2B5EF4-FFF2-40B4-BE49-F238E27FC236}">
                <a16:creationId xmlns:a16="http://schemas.microsoft.com/office/drawing/2014/main" id="{D5EC8F96-D45E-4BA9-AE1C-103C1F344715}"/>
              </a:ext>
            </a:extLst>
          </p:cNvPr>
          <p:cNvGraphicFramePr>
            <a:graphicFrameLocks noGrp="1"/>
          </p:cNvGraphicFramePr>
          <p:nvPr>
            <p:ph type="tbl" sz="quarter" idx="15"/>
            <p:extLst>
              <p:ext uri="{D42A27DB-BD31-4B8C-83A1-F6EECF244321}">
                <p14:modId xmlns:p14="http://schemas.microsoft.com/office/powerpoint/2010/main" val="3123923610"/>
              </p:ext>
            </p:extLst>
          </p:nvPr>
        </p:nvGraphicFramePr>
        <p:xfrm>
          <a:off x="537013" y="1510361"/>
          <a:ext cx="10480340" cy="4312005"/>
        </p:xfrm>
        <a:graphic>
          <a:graphicData uri="http://schemas.openxmlformats.org/drawingml/2006/table">
            <a:tbl>
              <a:tblPr firstRow="1" bandRow="1">
                <a:tableStyleId>{5C22544A-7EE6-4342-B048-85BDC9FD1C3A}</a:tableStyleId>
              </a:tblPr>
              <a:tblGrid>
                <a:gridCol w="2620085">
                  <a:extLst>
                    <a:ext uri="{9D8B030D-6E8A-4147-A177-3AD203B41FA5}">
                      <a16:colId xmlns:a16="http://schemas.microsoft.com/office/drawing/2014/main" val="20001"/>
                    </a:ext>
                  </a:extLst>
                </a:gridCol>
                <a:gridCol w="2620085">
                  <a:extLst>
                    <a:ext uri="{9D8B030D-6E8A-4147-A177-3AD203B41FA5}">
                      <a16:colId xmlns:a16="http://schemas.microsoft.com/office/drawing/2014/main" val="20002"/>
                    </a:ext>
                  </a:extLst>
                </a:gridCol>
                <a:gridCol w="2620085">
                  <a:extLst>
                    <a:ext uri="{9D8B030D-6E8A-4147-A177-3AD203B41FA5}">
                      <a16:colId xmlns:a16="http://schemas.microsoft.com/office/drawing/2014/main" val="2216015623"/>
                    </a:ext>
                  </a:extLst>
                </a:gridCol>
                <a:gridCol w="2620085">
                  <a:extLst>
                    <a:ext uri="{9D8B030D-6E8A-4147-A177-3AD203B41FA5}">
                      <a16:colId xmlns:a16="http://schemas.microsoft.com/office/drawing/2014/main" val="2429757077"/>
                    </a:ext>
                  </a:extLst>
                </a:gridCol>
              </a:tblGrid>
              <a:tr h="643281">
                <a:tc>
                  <a:txBody>
                    <a:bodyPr/>
                    <a:lstStyle/>
                    <a:p>
                      <a:pPr algn="ctr"/>
                      <a:r>
                        <a:rPr lang="nl-NL" sz="1500" b="0" dirty="0">
                          <a:solidFill>
                            <a:schemeClr val="bg1"/>
                          </a:solidFill>
                          <a:latin typeface="+mj-lt"/>
                        </a:rPr>
                        <a:t>Dienstverlening en </a:t>
                      </a:r>
                    </a:p>
                    <a:p>
                      <a:pPr algn="ctr"/>
                      <a:r>
                        <a:rPr lang="nl-NL" sz="1500" b="0" dirty="0">
                          <a:solidFill>
                            <a:schemeClr val="bg1"/>
                          </a:solidFill>
                          <a:latin typeface="+mj-lt"/>
                        </a:rPr>
                        <a:t>veilig werken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dirty="0">
                          <a:solidFill>
                            <a:schemeClr val="bg1"/>
                          </a:solidFill>
                          <a:latin typeface="+mj-lt"/>
                        </a:rPr>
                        <a:t>Risico’s en preventie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dirty="0">
                          <a:solidFill>
                            <a:schemeClr val="bg1"/>
                          </a:solidFill>
                          <a:latin typeface="+mj-lt"/>
                        </a:rPr>
                        <a:t>De-escaleren </a:t>
                      </a:r>
                    </a:p>
                    <a:p>
                      <a:pPr algn="ctr"/>
                      <a:r>
                        <a:rPr lang="nl-NL" sz="1500" b="0" dirty="0">
                          <a:solidFill>
                            <a:schemeClr val="bg1"/>
                          </a:solidFill>
                          <a:latin typeface="+mj-lt"/>
                        </a:rPr>
                        <a:t>en veilig handelen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dirty="0">
                          <a:solidFill>
                            <a:schemeClr val="bg1"/>
                          </a:solidFill>
                          <a:latin typeface="+mj-lt"/>
                        </a:rPr>
                        <a:t>Afhandeling </a:t>
                      </a:r>
                    </a:p>
                    <a:p>
                      <a:pPr algn="ctr"/>
                      <a:r>
                        <a:rPr lang="nl-NL" sz="1500" b="0" dirty="0">
                          <a:solidFill>
                            <a:schemeClr val="bg1"/>
                          </a:solidFill>
                          <a:latin typeface="+mj-lt"/>
                        </a:rPr>
                        <a:t>en nazorg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936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16145F"/>
                          </a:solidFill>
                          <a:effectLst/>
                          <a:uLnTx/>
                          <a:uFillTx/>
                          <a:latin typeface="+mj-lt"/>
                          <a:ea typeface="+mn-ea"/>
                          <a:cs typeface="+mn-cs"/>
                        </a:rPr>
                        <a:t>Duidelijkheid over wat we samen willen bereiken en hoe we dat doen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Risico bekend</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Herkennen vormen van ongewenst 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Samen verder</a:t>
                      </a:r>
                    </a:p>
                    <a:p>
                      <a:pPr algn="ctr"/>
                      <a:endParaRPr lang="nl-NL" sz="1400" dirty="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16145F"/>
                          </a:solidFill>
                          <a:latin typeface="+mj-lt"/>
                        </a:rPr>
                        <a:t>(H)Erkennen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99891">
                <a:tc>
                  <a:txBody>
                    <a:bodyPr/>
                    <a:lstStyle/>
                    <a:p>
                      <a:pPr algn="ctr"/>
                      <a:r>
                        <a:rPr lang="nl-NL" sz="1400" dirty="0">
                          <a:solidFill>
                            <a:srgbClr val="16145F"/>
                          </a:solidFill>
                          <a:latin typeface="+mj-lt"/>
                        </a:rPr>
                        <a:t>Eenduidige normen en waarden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Risicobewustzijn </a:t>
                      </a:r>
                    </a:p>
                    <a:p>
                      <a:pPr algn="ctr"/>
                      <a:r>
                        <a:rPr lang="nl-NL" sz="1400" dirty="0">
                          <a:solidFill>
                            <a:srgbClr val="16145F"/>
                          </a:solidFill>
                          <a:latin typeface="+mj-lt"/>
                        </a:rPr>
                        <a:t>vergroten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Norm hanteren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Melden</a:t>
                      </a:r>
                    </a:p>
                    <a:p>
                      <a:pPr algn="ctr"/>
                      <a:endParaRPr lang="nl-NL" sz="1400" dirty="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16145F"/>
                          </a:solidFill>
                          <a:latin typeface="+mj-lt"/>
                        </a:rPr>
                        <a:t>Nazorg</a:t>
                      </a:r>
                    </a:p>
                    <a:p>
                      <a:pPr algn="ctr"/>
                      <a:endParaRPr lang="nl-NL" sz="1400" dirty="0">
                        <a:solidFill>
                          <a:srgbClr val="16145F"/>
                        </a:solidFill>
                        <a:latin typeface="+mj-lt"/>
                      </a:endParaRP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4885">
                <a:tc>
                  <a:txBody>
                    <a:bodyPr/>
                    <a:lstStyle/>
                    <a:p>
                      <a:pPr algn="ctr"/>
                      <a:r>
                        <a:rPr lang="nl-NL" sz="1400" dirty="0">
                          <a:solidFill>
                            <a:srgbClr val="16145F"/>
                          </a:solidFill>
                          <a:latin typeface="+mj-lt"/>
                        </a:rPr>
                        <a:t>Concrete gewenste manier van samenwerken stimuleren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Risico’s verminderen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Stoppen ongewenst 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16145F"/>
                          </a:solidFill>
                          <a:latin typeface="+mj-lt"/>
                        </a:rPr>
                        <a:t>Registratie</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4885">
                <a:tc>
                  <a:txBody>
                    <a:bodyPr/>
                    <a:lstStyle/>
                    <a:p>
                      <a:pPr algn="ctr"/>
                      <a:r>
                        <a:rPr lang="nl-NL" sz="1400" dirty="0">
                          <a:solidFill>
                            <a:srgbClr val="16145F"/>
                          </a:solidFill>
                          <a:latin typeface="+mj-lt"/>
                        </a:rPr>
                        <a:t>Veilige procedures en werkwijzen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Herkennen van risicogedrag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Hulp inschakelen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srgbClr val="16145F"/>
                          </a:solidFill>
                          <a:latin typeface="+mj-lt"/>
                        </a:rPr>
                        <a:t>Reactie agressor</a:t>
                      </a:r>
                    </a:p>
                    <a:p>
                      <a:pPr algn="ctr"/>
                      <a:endParaRPr lang="nl-NL" sz="1400" dirty="0">
                        <a:solidFill>
                          <a:srgbClr val="16145F"/>
                        </a:solidFill>
                        <a:latin typeface="+mj-lt"/>
                      </a:endParaRP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3697">
                <a:tc>
                  <a:txBody>
                    <a:bodyPr/>
                    <a:lstStyle/>
                    <a:p>
                      <a:pPr algn="ctr"/>
                      <a:r>
                        <a:rPr lang="nl-NL" sz="1400" dirty="0">
                          <a:solidFill>
                            <a:srgbClr val="16145F"/>
                          </a:solidFill>
                          <a:latin typeface="+mj-lt"/>
                        </a:rPr>
                        <a:t>Continu leren en ontwikkelen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Ombuigen risicogedrag</a:t>
                      </a:r>
                    </a:p>
                    <a:p>
                      <a:pPr algn="ctr"/>
                      <a:endParaRPr lang="nl-NL" sz="1400" dirty="0">
                        <a:solidFill>
                          <a:srgbClr val="16145F"/>
                        </a:solidFill>
                        <a:latin typeface="+mj-lt"/>
                      </a:endParaRPr>
                    </a:p>
                    <a:p>
                      <a:pPr algn="ctr"/>
                      <a:r>
                        <a:rPr lang="nl-NL" sz="1400" dirty="0">
                          <a:solidFill>
                            <a:srgbClr val="16145F"/>
                          </a:solidFill>
                          <a:latin typeface="+mj-lt"/>
                        </a:rPr>
                        <a:t>Weerbaarheid en veerkracht</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Veilig handelen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dirty="0">
                          <a:solidFill>
                            <a:srgbClr val="16145F"/>
                          </a:solidFill>
                          <a:latin typeface="+mj-lt"/>
                        </a:rPr>
                        <a:t>Evalueren, reflecteren en leren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8" name="Afbeelding 7" descr="Afbeelding met symbool, Lettertype, cirkel, logo&#10;&#10;Automatisch gegenereerde beschrijving">
            <a:extLst>
              <a:ext uri="{FF2B5EF4-FFF2-40B4-BE49-F238E27FC236}">
                <a16:creationId xmlns:a16="http://schemas.microsoft.com/office/drawing/2014/main" id="{4F41F8FB-9FC3-2836-9D04-5A5F0A6CF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364" y="858927"/>
            <a:ext cx="995096" cy="651788"/>
          </a:xfrm>
          <a:prstGeom prst="rect">
            <a:avLst/>
          </a:prstGeom>
        </p:spPr>
      </p:pic>
      <p:pic>
        <p:nvPicPr>
          <p:cNvPr id="10" name="Afbeelding 9" descr="Afbeelding met symbool, logo&#10;&#10;Automatisch gegenereerde beschrijving">
            <a:extLst>
              <a:ext uri="{FF2B5EF4-FFF2-40B4-BE49-F238E27FC236}">
                <a16:creationId xmlns:a16="http://schemas.microsoft.com/office/drawing/2014/main" id="{D106E2DD-1D9E-7389-343A-3849E51C9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5601" y="718806"/>
            <a:ext cx="610271" cy="797360"/>
          </a:xfrm>
          <a:prstGeom prst="rect">
            <a:avLst/>
          </a:prstGeom>
        </p:spPr>
      </p:pic>
      <p:pic>
        <p:nvPicPr>
          <p:cNvPr id="13" name="Afbeelding 12" descr="Afbeelding met hart, clipart, symbool&#10;&#10;Automatisch gegenereerde beschrijving">
            <a:extLst>
              <a:ext uri="{FF2B5EF4-FFF2-40B4-BE49-F238E27FC236}">
                <a16:creationId xmlns:a16="http://schemas.microsoft.com/office/drawing/2014/main" id="{24FA17D0-5C54-E0FA-01D8-8BB3C203D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2779" y="771502"/>
            <a:ext cx="738859" cy="738859"/>
          </a:xfrm>
          <a:prstGeom prst="rect">
            <a:avLst/>
          </a:prstGeom>
        </p:spPr>
      </p:pic>
      <p:sp>
        <p:nvSpPr>
          <p:cNvPr id="4" name="Ovaal 3">
            <a:extLst>
              <a:ext uri="{FF2B5EF4-FFF2-40B4-BE49-F238E27FC236}">
                <a16:creationId xmlns:a16="http://schemas.microsoft.com/office/drawing/2014/main" id="{D402D634-689E-3795-BE11-E793D8DC92A1}"/>
              </a:ext>
            </a:extLst>
          </p:cNvPr>
          <p:cNvSpPr/>
          <p:nvPr/>
        </p:nvSpPr>
        <p:spPr>
          <a:xfrm>
            <a:off x="2890228" y="846612"/>
            <a:ext cx="3041349" cy="5464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dirty="0" err="1"/>
          </a:p>
        </p:txBody>
      </p:sp>
    </p:spTree>
    <p:extLst>
      <p:ext uri="{BB962C8B-B14F-4D97-AF65-F5344CB8AC3E}">
        <p14:creationId xmlns:p14="http://schemas.microsoft.com/office/powerpoint/2010/main" val="41537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AE674C5-3233-035B-C6F2-B34F79BD28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graphicFrame>
        <p:nvGraphicFramePr>
          <p:cNvPr id="9" name="Tabel 8">
            <a:extLst>
              <a:ext uri="{FF2B5EF4-FFF2-40B4-BE49-F238E27FC236}">
                <a16:creationId xmlns:a16="http://schemas.microsoft.com/office/drawing/2014/main" id="{F1EE7E8F-7DB3-47BD-9F66-93AE20498B4D}"/>
              </a:ext>
            </a:extLst>
          </p:cNvPr>
          <p:cNvGraphicFramePr>
            <a:graphicFrameLocks noGrp="1"/>
          </p:cNvGraphicFramePr>
          <p:nvPr>
            <p:extLst>
              <p:ext uri="{D42A27DB-BD31-4B8C-83A1-F6EECF244321}">
                <p14:modId xmlns:p14="http://schemas.microsoft.com/office/powerpoint/2010/main" val="3854885496"/>
              </p:ext>
            </p:extLst>
          </p:nvPr>
        </p:nvGraphicFramePr>
        <p:xfrm>
          <a:off x="532209" y="1713014"/>
          <a:ext cx="8836628" cy="4318795"/>
        </p:xfrm>
        <a:graphic>
          <a:graphicData uri="http://schemas.openxmlformats.org/drawingml/2006/table">
            <a:tbl>
              <a:tblPr firstRow="1" bandRow="1">
                <a:tableStyleId>{5C22544A-7EE6-4342-B048-85BDC9FD1C3A}</a:tableStyleId>
              </a:tblPr>
              <a:tblGrid>
                <a:gridCol w="4418314">
                  <a:extLst>
                    <a:ext uri="{9D8B030D-6E8A-4147-A177-3AD203B41FA5}">
                      <a16:colId xmlns:a16="http://schemas.microsoft.com/office/drawing/2014/main" val="3362212525"/>
                    </a:ext>
                  </a:extLst>
                </a:gridCol>
                <a:gridCol w="4418314">
                  <a:extLst>
                    <a:ext uri="{9D8B030D-6E8A-4147-A177-3AD203B41FA5}">
                      <a16:colId xmlns:a16="http://schemas.microsoft.com/office/drawing/2014/main" val="1304264950"/>
                    </a:ext>
                  </a:extLst>
                </a:gridCol>
              </a:tblGrid>
              <a:tr h="552863">
                <a:tc>
                  <a:txBody>
                    <a:bodyPr/>
                    <a:lstStyle/>
                    <a:p>
                      <a:r>
                        <a:rPr lang="nl-NL" dirty="0"/>
                        <a:t>Doelgroep</a:t>
                      </a:r>
                    </a:p>
                  </a:txBody>
                  <a:tcPr/>
                </a:tc>
                <a:tc>
                  <a:txBody>
                    <a:bodyPr/>
                    <a:lstStyle/>
                    <a:p>
                      <a:r>
                        <a:rPr lang="nl-NL" dirty="0"/>
                        <a:t>Aantal respondenten</a:t>
                      </a:r>
                    </a:p>
                  </a:txBody>
                  <a:tcPr/>
                </a:tc>
                <a:extLst>
                  <a:ext uri="{0D108BD9-81ED-4DB2-BD59-A6C34878D82A}">
                    <a16:rowId xmlns:a16="http://schemas.microsoft.com/office/drawing/2014/main" val="343847315"/>
                  </a:ext>
                </a:extLst>
              </a:tr>
              <a:tr h="552863">
                <a:tc>
                  <a:txBody>
                    <a:bodyPr/>
                    <a:lstStyle/>
                    <a:p>
                      <a:r>
                        <a:rPr lang="nl-NL" dirty="0"/>
                        <a:t>Sociaal werkers, vrijwilligers</a:t>
                      </a:r>
                    </a:p>
                  </a:txBody>
                  <a:tcPr/>
                </a:tc>
                <a:tc>
                  <a:txBody>
                    <a:bodyPr/>
                    <a:lstStyle/>
                    <a:p>
                      <a:endParaRPr lang="nl-NL"/>
                    </a:p>
                  </a:txBody>
                  <a:tcPr/>
                </a:tc>
                <a:extLst>
                  <a:ext uri="{0D108BD9-81ED-4DB2-BD59-A6C34878D82A}">
                    <a16:rowId xmlns:a16="http://schemas.microsoft.com/office/drawing/2014/main" val="2883457108"/>
                  </a:ext>
                </a:extLst>
              </a:tr>
              <a:tr h="552863">
                <a:tc>
                  <a:txBody>
                    <a:bodyPr/>
                    <a:lstStyle/>
                    <a:p>
                      <a:r>
                        <a:rPr lang="nl-NL" dirty="0"/>
                        <a:t>Secretariaat/backoffice</a:t>
                      </a:r>
                    </a:p>
                  </a:txBody>
                  <a:tcPr/>
                </a:tc>
                <a:tc>
                  <a:txBody>
                    <a:bodyPr/>
                    <a:lstStyle/>
                    <a:p>
                      <a:endParaRPr lang="nl-NL"/>
                    </a:p>
                  </a:txBody>
                  <a:tcPr/>
                </a:tc>
                <a:extLst>
                  <a:ext uri="{0D108BD9-81ED-4DB2-BD59-A6C34878D82A}">
                    <a16:rowId xmlns:a16="http://schemas.microsoft.com/office/drawing/2014/main" val="2087487378"/>
                  </a:ext>
                </a:extLst>
              </a:tr>
              <a:tr h="585222">
                <a:tc>
                  <a:txBody>
                    <a:bodyPr/>
                    <a:lstStyle/>
                    <a:p>
                      <a:r>
                        <a:rPr lang="nl-NL" dirty="0"/>
                        <a:t>HR-adviseur, Arbo-adviseur, </a:t>
                      </a:r>
                      <a:r>
                        <a:rPr lang="nl-NL"/>
                        <a:t>kwaliteitsmedewerker,</a:t>
                      </a:r>
                    </a:p>
                    <a:p>
                      <a:pPr lvl="0">
                        <a:buNone/>
                      </a:pPr>
                      <a:r>
                        <a:rPr lang="nl-NL" dirty="0"/>
                        <a:t>preventiemedewerker</a:t>
                      </a:r>
                    </a:p>
                  </a:txBody>
                  <a:tcPr/>
                </a:tc>
                <a:tc>
                  <a:txBody>
                    <a:bodyPr/>
                    <a:lstStyle/>
                    <a:p>
                      <a:endParaRPr lang="nl-NL"/>
                    </a:p>
                  </a:txBody>
                  <a:tcPr/>
                </a:tc>
                <a:extLst>
                  <a:ext uri="{0D108BD9-81ED-4DB2-BD59-A6C34878D82A}">
                    <a16:rowId xmlns:a16="http://schemas.microsoft.com/office/drawing/2014/main" val="337259126"/>
                  </a:ext>
                </a:extLst>
              </a:tr>
              <a:tr h="552863">
                <a:tc>
                  <a:txBody>
                    <a:bodyPr/>
                    <a:lstStyle/>
                    <a:p>
                      <a:r>
                        <a:rPr lang="nl-NL" dirty="0"/>
                        <a:t>Direct leidinggevende, teamleider, coördinator</a:t>
                      </a:r>
                    </a:p>
                  </a:txBody>
                  <a:tcPr/>
                </a:tc>
                <a:tc>
                  <a:txBody>
                    <a:bodyPr/>
                    <a:lstStyle/>
                    <a:p>
                      <a:endParaRPr lang="nl-NL" dirty="0"/>
                    </a:p>
                  </a:txBody>
                  <a:tcPr/>
                </a:tc>
                <a:extLst>
                  <a:ext uri="{0D108BD9-81ED-4DB2-BD59-A6C34878D82A}">
                    <a16:rowId xmlns:a16="http://schemas.microsoft.com/office/drawing/2014/main" val="4212662574"/>
                  </a:ext>
                </a:extLst>
              </a:tr>
              <a:tr h="552863">
                <a:tc>
                  <a:txBody>
                    <a:bodyPr/>
                    <a:lstStyle/>
                    <a:p>
                      <a:r>
                        <a:rPr lang="nl-NL" dirty="0"/>
                        <a:t>Directie, bestuurder</a:t>
                      </a:r>
                    </a:p>
                  </a:txBody>
                  <a:tcPr/>
                </a:tc>
                <a:tc>
                  <a:txBody>
                    <a:bodyPr/>
                    <a:lstStyle/>
                    <a:p>
                      <a:endParaRPr lang="nl-NL" dirty="0"/>
                    </a:p>
                  </a:txBody>
                  <a:tcPr/>
                </a:tc>
                <a:extLst>
                  <a:ext uri="{0D108BD9-81ED-4DB2-BD59-A6C34878D82A}">
                    <a16:rowId xmlns:a16="http://schemas.microsoft.com/office/drawing/2014/main" val="1785725350"/>
                  </a:ext>
                </a:extLst>
              </a:tr>
              <a:tr h="552863">
                <a:tc>
                  <a:txBody>
                    <a:bodyPr/>
                    <a:lstStyle/>
                    <a:p>
                      <a:r>
                        <a:rPr lang="nl-NL" dirty="0"/>
                        <a:t>Overige </a:t>
                      </a:r>
                    </a:p>
                  </a:txBody>
                  <a:tcPr/>
                </a:tc>
                <a:tc>
                  <a:txBody>
                    <a:bodyPr/>
                    <a:lstStyle/>
                    <a:p>
                      <a:endParaRPr lang="nl-NL" dirty="0"/>
                    </a:p>
                  </a:txBody>
                  <a:tcPr/>
                </a:tc>
                <a:extLst>
                  <a:ext uri="{0D108BD9-81ED-4DB2-BD59-A6C34878D82A}">
                    <a16:rowId xmlns:a16="http://schemas.microsoft.com/office/drawing/2014/main" val="4089549253"/>
                  </a:ext>
                </a:extLst>
              </a:tr>
            </a:tbl>
          </a:graphicData>
        </a:graphic>
      </p:graphicFrame>
      <p:sp>
        <p:nvSpPr>
          <p:cNvPr id="11" name="Titel 26">
            <a:extLst>
              <a:ext uri="{FF2B5EF4-FFF2-40B4-BE49-F238E27FC236}">
                <a16:creationId xmlns:a16="http://schemas.microsoft.com/office/drawing/2014/main" id="{FC9CAC94-B20C-F836-6DA3-F0A2ADC4E2F5}"/>
              </a:ext>
            </a:extLst>
          </p:cNvPr>
          <p:cNvSpPr txBox="1">
            <a:spLocks/>
          </p:cNvSpPr>
          <p:nvPr/>
        </p:nvSpPr>
        <p:spPr>
          <a:xfrm>
            <a:off x="524487" y="629661"/>
            <a:ext cx="11127582" cy="73885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a:lstStyle>
          <a:p>
            <a:endParaRPr lang="nl-NL" dirty="0"/>
          </a:p>
          <a:p>
            <a:r>
              <a:rPr lang="nl-NL" dirty="0"/>
              <a:t>Vragenlijst Pijler 2 Risico’s en preventie</a:t>
            </a:r>
          </a:p>
          <a:p>
            <a:r>
              <a:rPr lang="nl-NL" sz="2000" b="0" dirty="0">
                <a:solidFill>
                  <a:srgbClr val="16145F"/>
                </a:solidFill>
              </a:rPr>
              <a:t>Respons doorlopen </a:t>
            </a:r>
            <a:r>
              <a:rPr lang="nl-NL" sz="2000" dirty="0">
                <a:solidFill>
                  <a:srgbClr val="16145F"/>
                </a:solidFill>
              </a:rPr>
              <a:t>vragenlijst</a:t>
            </a:r>
            <a:endParaRPr lang="nl-NL" sz="2000" b="0" dirty="0">
              <a:solidFill>
                <a:srgbClr val="16145F"/>
              </a:solidFill>
            </a:endParaRPr>
          </a:p>
          <a:p>
            <a:r>
              <a:rPr lang="nl-NL" b="1" dirty="0"/>
              <a:t> </a:t>
            </a:r>
            <a:br>
              <a:rPr lang="nl-NL" b="1" dirty="0"/>
            </a:br>
            <a:endParaRPr lang="nl-NL" sz="2000" dirty="0">
              <a:solidFill>
                <a:schemeClr val="accent2"/>
              </a:solidFill>
            </a:endParaRPr>
          </a:p>
        </p:txBody>
      </p:sp>
      <p:pic>
        <p:nvPicPr>
          <p:cNvPr id="3" name="Afbeelding 2" descr="Afbeelding met symbool, Lettertype, cirkel, logo&#10;&#10;Automatisch gegenereerde beschrijving">
            <a:extLst>
              <a:ext uri="{FF2B5EF4-FFF2-40B4-BE49-F238E27FC236}">
                <a16:creationId xmlns:a16="http://schemas.microsoft.com/office/drawing/2014/main" id="{ECADC9DE-F2D8-E759-7AE5-E2C98A0D3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536" y="716732"/>
            <a:ext cx="995096" cy="651788"/>
          </a:xfrm>
          <a:prstGeom prst="rect">
            <a:avLst/>
          </a:prstGeom>
        </p:spPr>
      </p:pic>
    </p:spTree>
    <p:extLst>
      <p:ext uri="{BB962C8B-B14F-4D97-AF65-F5344CB8AC3E}">
        <p14:creationId xmlns:p14="http://schemas.microsoft.com/office/powerpoint/2010/main" val="58475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dirty="0"/>
              <a:t>Risico’s en preventie</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a:t>Stellingen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Op de volgende slides komen de verschillende stellingen langs die zijn beantwoord</a:t>
            </a:r>
          </a:p>
          <a:p>
            <a:r>
              <a:rPr lang="nl-NL" sz="1800" dirty="0"/>
              <a:t>Per doelgroep zijn er antwoorden gegeven</a:t>
            </a:r>
          </a:p>
        </p:txBody>
      </p:sp>
    </p:spTree>
    <p:extLst>
      <p:ext uri="{BB962C8B-B14F-4D97-AF65-F5344CB8AC3E}">
        <p14:creationId xmlns:p14="http://schemas.microsoft.com/office/powerpoint/2010/main" val="115205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white"/>
              </a:solidFill>
              <a:effectLst/>
              <a:uLnTx/>
              <a:uFillTx/>
              <a:latin typeface="Myriad Pro" panose="020B0503030403020204"/>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37387" y="352578"/>
            <a:ext cx="11127582" cy="738859"/>
          </a:xfrm>
        </p:spPr>
        <p:txBody>
          <a:bodyPr/>
          <a:lstStyle/>
          <a:p>
            <a:r>
              <a:rPr lang="nl-NL" dirty="0"/>
              <a:t>Uitkomsten vragenlijst </a:t>
            </a:r>
            <a:br>
              <a:rPr lang="nl-NL" sz="2800" b="1" dirty="0"/>
            </a:br>
            <a:r>
              <a:rPr lang="nl-NL" sz="2000" dirty="0">
                <a:solidFill>
                  <a:srgbClr val="16145F"/>
                </a:solidFill>
              </a:rPr>
              <a:t>Risico’s en preventie</a:t>
            </a:r>
            <a:endParaRPr lang="nl-NL" sz="2000" dirty="0">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4" name="Tabel 3">
            <a:extLst>
              <a:ext uri="{FF2B5EF4-FFF2-40B4-BE49-F238E27FC236}">
                <a16:creationId xmlns:a16="http://schemas.microsoft.com/office/drawing/2014/main" id="{871BDB39-E9E4-42EA-0D43-1F3DA08D5090}"/>
              </a:ext>
            </a:extLst>
          </p:cNvPr>
          <p:cNvGraphicFramePr>
            <a:graphicFrameLocks noGrp="1"/>
          </p:cNvGraphicFramePr>
          <p:nvPr>
            <p:extLst>
              <p:ext uri="{D42A27DB-BD31-4B8C-83A1-F6EECF244321}">
                <p14:modId xmlns:p14="http://schemas.microsoft.com/office/powerpoint/2010/main" val="2502997918"/>
              </p:ext>
            </p:extLst>
          </p:nvPr>
        </p:nvGraphicFramePr>
        <p:xfrm>
          <a:off x="736748" y="1220659"/>
          <a:ext cx="10367868" cy="441668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2: Risico’s en preventie</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lvl="0"/>
                      <a:r>
                        <a:rPr lang="nl-NL" sz="1800" kern="1200" dirty="0">
                          <a:solidFill>
                            <a:schemeClr val="dk1"/>
                          </a:solidFill>
                          <a:effectLst/>
                          <a:latin typeface="+mn-lt"/>
                          <a:ea typeface="+mn-ea"/>
                          <a:cs typeface="+mn-cs"/>
                        </a:rPr>
                        <a:t>Ik ben me bewust van de risico’s op agressie en onveilige situaties in het werk</a:t>
                      </a:r>
                    </a:p>
                  </a:txBody>
                  <a:tcPr/>
                </a:tc>
                <a:tc>
                  <a:txBody>
                    <a:bodyPr/>
                    <a:lstStyle/>
                    <a:p>
                      <a:r>
                        <a:rPr lang="nl-NL" dirty="0"/>
                        <a:t>Aantal:</a:t>
                      </a:r>
                    </a:p>
                    <a:p>
                      <a:r>
                        <a:rPr lang="nl-NL" dirty="0"/>
                        <a:t>Eens:</a:t>
                      </a:r>
                    </a:p>
                    <a:p>
                      <a:r>
                        <a:rPr lang="nl-NL" dirty="0"/>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r>
                        <a:rPr lang="nl-NL" sz="1800" kern="1200" dirty="0">
                          <a:solidFill>
                            <a:schemeClr val="dk1"/>
                          </a:solidFill>
                          <a:effectLst/>
                          <a:latin typeface="+mn-lt"/>
                          <a:ea typeface="+mn-ea"/>
                          <a:cs typeface="+mn-cs"/>
                        </a:rPr>
                        <a:t>In onze organisatie hebben we werkafspraken over het voorkomen van agressie in risicosituaties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945453">
                <a:tc>
                  <a:txBody>
                    <a:bodyPr/>
                    <a:lstStyle/>
                    <a:p>
                      <a:pPr lvl="0"/>
                      <a:r>
                        <a:rPr lang="nl-NL" sz="1800" kern="1200" dirty="0">
                          <a:solidFill>
                            <a:schemeClr val="dk1"/>
                          </a:solidFill>
                          <a:effectLst/>
                          <a:latin typeface="+mn-lt"/>
                          <a:ea typeface="+mn-ea"/>
                          <a:cs typeface="+mn-cs"/>
                        </a:rPr>
                        <a:t>Onze leidinggevenden faciliteren preventieve maatregelen voor onze veiligheid</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r h="685800">
                <a:tc>
                  <a:txBody>
                    <a:bodyPr/>
                    <a:lstStyle/>
                    <a:p>
                      <a:pPr lvl="0"/>
                      <a:r>
                        <a:rPr lang="nl-NL" sz="1800" kern="1200" dirty="0">
                          <a:solidFill>
                            <a:schemeClr val="dk1"/>
                          </a:solidFill>
                          <a:effectLst/>
                          <a:latin typeface="+mn-lt"/>
                          <a:ea typeface="+mn-ea"/>
                          <a:cs typeface="+mn-cs"/>
                        </a:rPr>
                        <a:t>Ik voel me veilig in mijn werk</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541710416"/>
                  </a:ext>
                </a:extLst>
              </a:tr>
            </a:tbl>
          </a:graphicData>
        </a:graphic>
      </p:graphicFrame>
    </p:spTree>
    <p:extLst>
      <p:ext uri="{BB962C8B-B14F-4D97-AF65-F5344CB8AC3E}">
        <p14:creationId xmlns:p14="http://schemas.microsoft.com/office/powerpoint/2010/main" val="286247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white"/>
              </a:solidFill>
              <a:effectLst/>
              <a:uLnTx/>
              <a:uFillTx/>
              <a:latin typeface="Myriad Pro" panose="020B0503030403020204"/>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241326"/>
            <a:ext cx="11127582" cy="738859"/>
          </a:xfrm>
        </p:spPr>
        <p:txBody>
          <a:bodyPr/>
          <a:lstStyle/>
          <a:p>
            <a:r>
              <a:rPr lang="nl-NL" dirty="0"/>
              <a:t>Uitkomsten vragenlijst </a:t>
            </a:r>
            <a:br>
              <a:rPr lang="nl-NL" sz="3200" b="1" dirty="0"/>
            </a:br>
            <a:r>
              <a:rPr lang="nl-NL" sz="2000" dirty="0">
                <a:solidFill>
                  <a:srgbClr val="16145F"/>
                </a:solidFill>
              </a:rPr>
              <a:t>Risico’s en preventie</a:t>
            </a:r>
            <a:endParaRPr lang="nl-NL" sz="2000" dirty="0">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4" name="Tabel 3">
            <a:extLst>
              <a:ext uri="{FF2B5EF4-FFF2-40B4-BE49-F238E27FC236}">
                <a16:creationId xmlns:a16="http://schemas.microsoft.com/office/drawing/2014/main" id="{CC1CB353-EBA1-BCF3-417E-C90707378940}"/>
              </a:ext>
            </a:extLst>
          </p:cNvPr>
          <p:cNvGraphicFramePr>
            <a:graphicFrameLocks noGrp="1"/>
          </p:cNvGraphicFramePr>
          <p:nvPr>
            <p:extLst>
              <p:ext uri="{D42A27DB-BD31-4B8C-83A1-F6EECF244321}">
                <p14:modId xmlns:p14="http://schemas.microsoft.com/office/powerpoint/2010/main" val="1592135169"/>
              </p:ext>
            </p:extLst>
          </p:nvPr>
        </p:nvGraphicFramePr>
        <p:xfrm>
          <a:off x="1076988" y="1422700"/>
          <a:ext cx="10367868" cy="404627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818076">
                <a:tc>
                  <a:txBody>
                    <a:bodyPr/>
                    <a:lstStyle/>
                    <a:p>
                      <a:r>
                        <a:rPr lang="nl-NL" dirty="0"/>
                        <a:t>Pijler 2: Risico’s en preventie</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1076065">
                <a:tc>
                  <a:txBody>
                    <a:bodyPr/>
                    <a:lstStyle/>
                    <a:p>
                      <a:pPr lvl="0"/>
                      <a:r>
                        <a:rPr lang="nl-NL" sz="1800" kern="1200" dirty="0">
                          <a:solidFill>
                            <a:schemeClr val="dk1"/>
                          </a:solidFill>
                          <a:effectLst/>
                          <a:latin typeface="+mn-lt"/>
                          <a:ea typeface="+mn-ea"/>
                          <a:cs typeface="+mn-cs"/>
                        </a:rPr>
                        <a:t>Ik voel me weerbaar om mijn werk op een veilige manier te doen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1076065">
                <a:tc>
                  <a:txBody>
                    <a:bodyPr/>
                    <a:lstStyle/>
                    <a:p>
                      <a:pPr lvl="0"/>
                      <a:r>
                        <a:rPr lang="nl-NL" sz="1800" kern="1200" dirty="0">
                          <a:solidFill>
                            <a:schemeClr val="dk1"/>
                          </a:solidFill>
                          <a:effectLst/>
                          <a:latin typeface="+mn-lt"/>
                          <a:ea typeface="+mn-ea"/>
                          <a:cs typeface="+mn-cs"/>
                        </a:rPr>
                        <a:t>Ik ben vaardig in het ombuigen van oplopende spanning in gesprekken en pas deze vaardigheden toe</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1076065">
                <a:tc>
                  <a:txBody>
                    <a:bodyPr/>
                    <a:lstStyle/>
                    <a:p>
                      <a:pPr lvl="0"/>
                      <a:r>
                        <a:rPr lang="nl-NL" sz="1800" kern="1200" dirty="0">
                          <a:solidFill>
                            <a:schemeClr val="dk1"/>
                          </a:solidFill>
                          <a:effectLst/>
                          <a:latin typeface="+mn-lt"/>
                          <a:ea typeface="+mn-ea"/>
                          <a:cs typeface="+mn-cs"/>
                        </a:rPr>
                        <a:t>Periodiek krijgen medewerkers een herhalingstraining om te oefenen met vaardigheden in het omgaan met emotie en agressie</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bl>
          </a:graphicData>
        </a:graphic>
      </p:graphicFrame>
    </p:spTree>
    <p:extLst>
      <p:ext uri="{BB962C8B-B14F-4D97-AF65-F5344CB8AC3E}">
        <p14:creationId xmlns:p14="http://schemas.microsoft.com/office/powerpoint/2010/main" val="427168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prstClr val="white"/>
              </a:solidFill>
              <a:effectLst/>
              <a:uLnTx/>
              <a:uFillTx/>
              <a:latin typeface="Myriad Pro" panose="020B0503030403020204"/>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241326"/>
            <a:ext cx="11127582" cy="738859"/>
          </a:xfrm>
        </p:spPr>
        <p:txBody>
          <a:bodyPr/>
          <a:lstStyle/>
          <a:p>
            <a:r>
              <a:rPr lang="nl-NL" dirty="0"/>
              <a:t>Uitkomsten vragenlijst </a:t>
            </a:r>
            <a:br>
              <a:rPr lang="nl-NL" sz="3200" b="1" dirty="0"/>
            </a:br>
            <a:r>
              <a:rPr lang="nl-NL" sz="2000" dirty="0">
                <a:solidFill>
                  <a:srgbClr val="16145F"/>
                </a:solidFill>
              </a:rPr>
              <a:t>Risico’s en preventie</a:t>
            </a:r>
            <a:endParaRPr lang="nl-NL" sz="2000" dirty="0">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58806C48-D72C-B0AF-586B-64B140B327C2}"/>
              </a:ext>
            </a:extLst>
          </p:cNvPr>
          <p:cNvGraphicFramePr>
            <a:graphicFrameLocks noGrp="1"/>
          </p:cNvGraphicFramePr>
          <p:nvPr>
            <p:extLst>
              <p:ext uri="{D42A27DB-BD31-4B8C-83A1-F6EECF244321}">
                <p14:modId xmlns:p14="http://schemas.microsoft.com/office/powerpoint/2010/main" val="673563734"/>
              </p:ext>
            </p:extLst>
          </p:nvPr>
        </p:nvGraphicFramePr>
        <p:xfrm>
          <a:off x="524487" y="1989770"/>
          <a:ext cx="10367868" cy="252397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95171">
                <a:tc>
                  <a:txBody>
                    <a:bodyPr/>
                    <a:lstStyle/>
                    <a:p>
                      <a:r>
                        <a:rPr lang="nl-NL" dirty="0"/>
                        <a:t>Pijler 2: Risico’s en preventie</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873132">
                <a:tc>
                  <a:txBody>
                    <a:bodyPr/>
                    <a:lstStyle/>
                    <a:p>
                      <a:pPr lvl="0"/>
                      <a:r>
                        <a:rPr lang="nl-NL" sz="1800" kern="1200" dirty="0">
                          <a:solidFill>
                            <a:schemeClr val="dk1"/>
                          </a:solidFill>
                          <a:effectLst/>
                          <a:latin typeface="+mn-lt"/>
                          <a:ea typeface="+mn-ea"/>
                          <a:cs typeface="+mn-cs"/>
                        </a:rPr>
                        <a:t>De protocollen voor het voorkomen en omgaan met agressie zijn up-to-date (maximaal 1 jaar oud)</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873132">
                <a:tc>
                  <a:txBody>
                    <a:bodyPr/>
                    <a:lstStyle/>
                    <a:p>
                      <a:pPr lvl="0"/>
                      <a:r>
                        <a:rPr lang="nl-NL" sz="1800" kern="1200" dirty="0">
                          <a:solidFill>
                            <a:schemeClr val="dk1"/>
                          </a:solidFill>
                          <a:effectLst/>
                          <a:latin typeface="+mn-lt"/>
                          <a:ea typeface="+mn-ea"/>
                          <a:cs typeface="+mn-cs"/>
                        </a:rPr>
                        <a:t>Ik bespreek periodiek de werkafspraken rondom risico’s, preventie en veilig en weerbaar werken met mijn team/leidinggevende/directie/MT </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bl>
          </a:graphicData>
        </a:graphic>
      </p:graphicFrame>
    </p:spTree>
    <p:extLst>
      <p:ext uri="{BB962C8B-B14F-4D97-AF65-F5344CB8AC3E}">
        <p14:creationId xmlns:p14="http://schemas.microsoft.com/office/powerpoint/2010/main" val="376210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B Jeugdzorg werkt - template 2021">
  <a:themeElements>
    <a:clrScheme name="Aangepast 209">
      <a:dk1>
        <a:sysClr val="windowText" lastClr="000000"/>
      </a:dk1>
      <a:lt1>
        <a:sysClr val="window" lastClr="FFFFFF"/>
      </a:lt1>
      <a:dk2>
        <a:srgbClr val="262626"/>
      </a:dk2>
      <a:lt2>
        <a:srgbClr val="F2F2F2"/>
      </a:lt2>
      <a:accent1>
        <a:srgbClr val="54C8E8"/>
      </a:accent1>
      <a:accent2>
        <a:srgbClr val="16145F"/>
      </a:accent2>
      <a:accent3>
        <a:srgbClr val="E11E27"/>
      </a:accent3>
      <a:accent4>
        <a:srgbClr val="464749"/>
      </a:accent4>
      <a:accent5>
        <a:srgbClr val="BFD430"/>
      </a:accent5>
      <a:accent6>
        <a:srgbClr val="A1A2A5"/>
      </a:accent6>
      <a:hlink>
        <a:srgbClr val="54C8E8"/>
      </a:hlink>
      <a:folHlink>
        <a:srgbClr val="54C8E8"/>
      </a:folHlink>
    </a:clrScheme>
    <a:fontScheme name="Aangepast 47">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CB Sociaal werk werkt - template 2021">
  <a:themeElements>
    <a:clrScheme name="Aangepast 210">
      <a:dk1>
        <a:sysClr val="windowText" lastClr="000000"/>
      </a:dk1>
      <a:lt1>
        <a:sysClr val="window" lastClr="FFFFFF"/>
      </a:lt1>
      <a:dk2>
        <a:srgbClr val="262626"/>
      </a:dk2>
      <a:lt2>
        <a:srgbClr val="F2F2F2"/>
      </a:lt2>
      <a:accent1>
        <a:srgbClr val="E11E27"/>
      </a:accent1>
      <a:accent2>
        <a:srgbClr val="16145F"/>
      </a:accent2>
      <a:accent3>
        <a:srgbClr val="BFD430"/>
      </a:accent3>
      <a:accent4>
        <a:srgbClr val="464749"/>
      </a:accent4>
      <a:accent5>
        <a:srgbClr val="5AD1EC"/>
      </a:accent5>
      <a:accent6>
        <a:srgbClr val="A1A2A5"/>
      </a:accent6>
      <a:hlink>
        <a:srgbClr val="E11E27"/>
      </a:hlink>
      <a:folHlink>
        <a:srgbClr val="16145F"/>
      </a:folHlink>
    </a:clrScheme>
    <a:fontScheme name="Aangepast 8">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3d13ba-921c-45cf-87ec-9e59d715bcca">
      <Terms xmlns="http://schemas.microsoft.com/office/infopath/2007/PartnerControls"/>
    </lcf76f155ced4ddcb4097134ff3c332f>
    <TaxCatchAll xmlns="28162168-dd6b-4c27-9f66-2f7137b48f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C05B26A248EF42AF8BA20F6A38F1A5" ma:contentTypeVersion="15" ma:contentTypeDescription="Een nieuw document maken." ma:contentTypeScope="" ma:versionID="4d23c73f16390dfdfe1077b26586be3b">
  <xsd:schema xmlns:xsd="http://www.w3.org/2001/XMLSchema" xmlns:xs="http://www.w3.org/2001/XMLSchema" xmlns:p="http://schemas.microsoft.com/office/2006/metadata/properties" xmlns:ns2="173d13ba-921c-45cf-87ec-9e59d715bcca" xmlns:ns3="28162168-dd6b-4c27-9f66-2f7137b48f44" targetNamespace="http://schemas.microsoft.com/office/2006/metadata/properties" ma:root="true" ma:fieldsID="3720d79a5f3c5760ebeaaa2b0a8149e2" ns2:_="" ns3:_="">
    <xsd:import namespace="173d13ba-921c-45cf-87ec-9e59d715bcca"/>
    <xsd:import namespace="28162168-dd6b-4c27-9f66-2f7137b48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13ba-921c-45cf-87ec-9e59d715b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a7fa6bc-dd67-4d1a-a14c-98aa03c1def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62168-dd6b-4c27-9f66-2f7137b48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ce5158-6013-45aa-9672-cdc03311f78f}" ma:internalName="TaxCatchAll" ma:showField="CatchAllData" ma:web="28162168-dd6b-4c27-9f66-2f7137b48f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8EACF-266F-4610-89F7-660B91448ECD}">
  <ds:schemaRefs>
    <ds:schemaRef ds:uri="http://www.w3.org/XML/1998/namespace"/>
    <ds:schemaRef ds:uri="http://schemas.openxmlformats.org/package/2006/metadata/core-properties"/>
    <ds:schemaRef ds:uri="http://purl.org/dc/terms/"/>
    <ds:schemaRef ds:uri="http://schemas.microsoft.com/office/2006/documentManagement/types"/>
    <ds:schemaRef ds:uri="http://purl.org/dc/elements/1.1/"/>
    <ds:schemaRef ds:uri="173d13ba-921c-45cf-87ec-9e59d715bcca"/>
    <ds:schemaRef ds:uri="http://schemas.microsoft.com/office/infopath/2007/PartnerControls"/>
    <ds:schemaRef ds:uri="28162168-dd6b-4c27-9f66-2f7137b48f4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122042A-4E2E-49F3-8D9D-ADA16C6FF5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d13ba-921c-45cf-87ec-9e59d715bcca"/>
    <ds:schemaRef ds:uri="28162168-dd6b-4c27-9f66-2f7137b48f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7CCE40-FD91-42F2-B500-1138207F44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2256</Words>
  <Application>Microsoft Office PowerPoint</Application>
  <PresentationFormat>Breedbeeld</PresentationFormat>
  <Paragraphs>496</Paragraphs>
  <Slides>22</Slides>
  <Notes>20</Notes>
  <HiddenSlides>0</HiddenSlides>
  <MMClips>4</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22</vt:i4>
      </vt:variant>
    </vt:vector>
  </HeadingPairs>
  <TitlesOfParts>
    <vt:vector size="30" baseType="lpstr">
      <vt:lpstr>Arial</vt:lpstr>
      <vt:lpstr>Calibri</vt:lpstr>
      <vt:lpstr>Gill Sans MT</vt:lpstr>
      <vt:lpstr>Myriad Pro</vt:lpstr>
      <vt:lpstr>Segoe UI Light</vt:lpstr>
      <vt:lpstr>Tahoma</vt:lpstr>
      <vt:lpstr>FCB Jeugdzorg werkt - template 2021</vt:lpstr>
      <vt:lpstr>FCB Sociaal werk werkt - template 2021</vt:lpstr>
      <vt:lpstr>Dialoogsessie 2 Risico’s en preventie</vt:lpstr>
      <vt:lpstr>De stappen van de Complete agressie-aanpak </vt:lpstr>
      <vt:lpstr>Dialoogsessie 2 Risico’s en preventie</vt:lpstr>
      <vt:lpstr>Doelen van de aanpak </vt:lpstr>
      <vt:lpstr>PowerPoint-presentatie</vt:lpstr>
      <vt:lpstr>Risico’s en preventie</vt:lpstr>
      <vt:lpstr>Uitkomsten vragenlijst  Risico’s en preventie</vt:lpstr>
      <vt:lpstr>Uitkomsten vragenlijst  Risico’s en preventie</vt:lpstr>
      <vt:lpstr>Uitkomsten vragenlijst  Risico’s en preventie</vt:lpstr>
      <vt:lpstr>Videovoorbeelden – Preventief handelen</vt:lpstr>
      <vt:lpstr>Preventief handelen</vt:lpstr>
      <vt:lpstr>Preventief handelen</vt:lpstr>
      <vt:lpstr>Preventief handelen</vt:lpstr>
      <vt:lpstr>Preventief handelen</vt:lpstr>
      <vt:lpstr>Open vragen uit vragenlijst</vt:lpstr>
      <vt:lpstr>Wat zijn situaties in je werk waarin je je wel eens onveilig voelt?</vt:lpstr>
      <vt:lpstr>Wat zijn tips en suggesties om onveilige situaties te voorkomen of veilig met die situaties om te gaan?</vt:lpstr>
      <vt:lpstr>Wat zijn de aanleidingen en risicofactoren voor agressie?</vt:lpstr>
      <vt:lpstr>Wat zijn tips, suggesties en verbeterpunten om aanleidingen en risico’s voor agressie te voorkomen en te beperken?</vt:lpstr>
      <vt:lpstr>Vervolgacties</vt:lpstr>
      <vt:lpstr>Afronding</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titel van de presentatie</dc:title>
  <dc:creator>Saskia van Munster</dc:creator>
  <cp:lastModifiedBy>Carmen van Dorst</cp:lastModifiedBy>
  <cp:revision>46</cp:revision>
  <dcterms:created xsi:type="dcterms:W3CDTF">2023-09-18T11:43:37Z</dcterms:created>
  <dcterms:modified xsi:type="dcterms:W3CDTF">2024-07-16T07:55:44Z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0x0101009DC05B26A248EF42AF8BA20F6A38F1A5</vt:lpwstr>
  </property>
</Properties>
</file>