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8" r:id="rId5"/>
  </p:sldMasterIdLst>
  <p:notesMasterIdLst>
    <p:notesMasterId r:id="rId30"/>
  </p:notesMasterIdLst>
  <p:sldIdLst>
    <p:sldId id="328" r:id="rId6"/>
    <p:sldId id="380" r:id="rId7"/>
    <p:sldId id="365" r:id="rId8"/>
    <p:sldId id="429" r:id="rId9"/>
    <p:sldId id="464" r:id="rId10"/>
    <p:sldId id="420" r:id="rId11"/>
    <p:sldId id="471" r:id="rId12"/>
    <p:sldId id="470" r:id="rId13"/>
    <p:sldId id="1249" r:id="rId14"/>
    <p:sldId id="483" r:id="rId15"/>
    <p:sldId id="1229" r:id="rId16"/>
    <p:sldId id="1250" r:id="rId17"/>
    <p:sldId id="1251" r:id="rId18"/>
    <p:sldId id="1252" r:id="rId19"/>
    <p:sldId id="1253" r:id="rId20"/>
    <p:sldId id="421" r:id="rId21"/>
    <p:sldId id="408" r:id="rId22"/>
    <p:sldId id="411" r:id="rId23"/>
    <p:sldId id="476" r:id="rId24"/>
    <p:sldId id="478" r:id="rId25"/>
    <p:sldId id="1238" r:id="rId26"/>
    <p:sldId id="479" r:id="rId27"/>
    <p:sldId id="1248" r:id="rId28"/>
    <p:sldId id="482"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E09E15-BF09-6FC4-3841-9DEBFB91DC11}" name="Carlijn  van der Linden | Dinsdag" initials="CD" userId="S::carlijn_dinsdag.nl#ext#@fcbonline.onmicrosoft.com::e36dbe5e-7ebc-4651-aa6b-9052db0988ea" providerId="AD"/>
  <p188:author id="{5FDD5444-7A7D-8672-90BB-3BE21E7F0224}" name="Sara van de Ven | Dinsdag" initials="Sv" userId="S::sara@dinsdag.nl::2ea5ecc9-c0ef-4578-8485-828fda81e9bd" providerId="AD"/>
  <p188:author id="{7AC96949-491E-45F4-009E-4CBCE0CE4F74}" name="Saskia van Munster" initials="Sv" userId="S::svanmunster@fcb.nl::070f48e0-0b2c-4b8e-92ba-7c1aa969d87f" providerId="AD"/>
  <p188:author id="{44C7684A-FD8F-4368-BF86-9B333B3E5825}" name="Carmen van Dorst" initials="CD" userId="S::cvandorst@fcb.nl::c306be4d-c6e2-4fc8-bf30-94dc9b45291f" providerId="AD"/>
  <p188:author id="{1251AD67-20CC-AAF1-3550-014EDDDFD839}" name="Robin Ravestein | Dinsdag" initials="RR" userId="S::robin@dinsdag.nl::67459010-2ec7-42c0-b4ab-b1437eb0e91d" providerId="AD"/>
  <p188:author id="{FE3D6687-1F05-CE0B-60C8-8A5E7C11E38A}" name="Carmen van Dorst" initials="Cv" userId="S::info@carmenvandorst.nl::ab550eb9-aa5f-48d6-aa21-4ec1c7e04c83" providerId="AD"/>
  <p188:author id="{A66064A8-20E5-8159-4A54-28CF32E5114B}" name="William Bertrand | Dinsdag" initials="WB" userId="S::william@dinsdag.nl::e13c7f54-57f3-42c1-b941-70caacda565e" providerId="AD"/>
  <p188:author id="{7B6335B0-81FC-4670-4671-3EE3C5AB566A}" name="Jesse Heryadi | Freelancers United" initials="JH" userId="S::Jesse@freelancersunited.nl::0a9c7b9f-3455-4e82-a2a5-ff893478fdd1" providerId="AD"/>
  <p188:author id="{389045CB-AC6B-ED61-F3E3-ABFCF6499C38}" name="Jurre Brinkman | Freelancers United" initials="JB|FU" userId="S::jurre@freelancersunited.nl::3b784987-5457-40b3-b9d8-c0239b5264ea" providerId="AD"/>
  <p188:author id="{BCD16CE6-B48A-52C7-CC22-EF7EC81AE931}" name="Marjolein Versteeg" initials="MV" userId="S::mversteeg@fcb.nl::9814ee5b-2b76-4d6d-8122-01df1da020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145F"/>
    <a:srgbClr val="F2F6FF"/>
    <a:srgbClr val="54C8E8"/>
    <a:srgbClr val="EDF9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CC5751-0FC8-B112-8548-72E8034A8381}" v="2" dt="2024-07-11T15:11:02.58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704" autoAdjust="0"/>
  </p:normalViewPr>
  <p:slideViewPr>
    <p:cSldViewPr snapToGrid="0">
      <p:cViewPr varScale="1">
        <p:scale>
          <a:sx n="99" d="100"/>
          <a:sy n="99" d="100"/>
        </p:scale>
        <p:origin x="1908"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js van de Griek | Dinsdag" userId="S::mijs@dinsdag.nl::2467e6de-985a-4d8f-abe6-0fd3927a5d02" providerId="AD" clId="Web-{03CC5751-0FC8-B112-8548-72E8034A8381}"/>
    <pc:docChg chg="modSld">
      <pc:chgData name="Mijs van de Griek | Dinsdag" userId="S::mijs@dinsdag.nl::2467e6de-985a-4d8f-abe6-0fd3927a5d02" providerId="AD" clId="Web-{03CC5751-0FC8-B112-8548-72E8034A8381}" dt="2024-07-11T15:11:02.586" v="1" actId="20577"/>
      <pc:docMkLst>
        <pc:docMk/>
      </pc:docMkLst>
      <pc:sldChg chg="modSp">
        <pc:chgData name="Mijs van de Griek | Dinsdag" userId="S::mijs@dinsdag.nl::2467e6de-985a-4d8f-abe6-0fd3927a5d02" providerId="AD" clId="Web-{03CC5751-0FC8-B112-8548-72E8034A8381}" dt="2024-07-11T15:11:02.586" v="1" actId="20577"/>
        <pc:sldMkLst>
          <pc:docMk/>
          <pc:sldMk cId="649369968" sldId="328"/>
        </pc:sldMkLst>
        <pc:spChg chg="mod">
          <ac:chgData name="Mijs van de Griek | Dinsdag" userId="S::mijs@dinsdag.nl::2467e6de-985a-4d8f-abe6-0fd3927a5d02" providerId="AD" clId="Web-{03CC5751-0FC8-B112-8548-72E8034A8381}" dt="2024-07-11T15:11:02.586" v="1" actId="20577"/>
          <ac:spMkLst>
            <pc:docMk/>
            <pc:sldMk cId="649369968" sldId="328"/>
            <ac:spMk id="153" creationId="{D70F5203-EE0F-487D-9E66-BFC613CE2B3F}"/>
          </ac:spMkLst>
        </pc:spChg>
      </pc:sldChg>
    </pc:docChg>
  </pc:docChgLst>
  <pc:docChgLst>
    <pc:chgData name="Sara van de Ven | Dinsdag" userId="2ea5ecc9-c0ef-4578-8485-828fda81e9bd" providerId="ADAL" clId="{FE8B372E-9C84-4749-B2D2-12E9E0799FD6}"/>
    <pc:docChg chg="custSel modSld">
      <pc:chgData name="Sara van de Ven | Dinsdag" userId="2ea5ecc9-c0ef-4578-8485-828fda81e9bd" providerId="ADAL" clId="{FE8B372E-9C84-4749-B2D2-12E9E0799FD6}" dt="2024-03-28T09:30:10.394" v="21"/>
      <pc:docMkLst>
        <pc:docMk/>
      </pc:docMkLst>
      <pc:sldChg chg="addSp delSp modSp mod">
        <pc:chgData name="Sara van de Ven | Dinsdag" userId="2ea5ecc9-c0ef-4578-8485-828fda81e9bd" providerId="ADAL" clId="{FE8B372E-9C84-4749-B2D2-12E9E0799FD6}" dt="2024-03-28T09:29:28.156" v="10"/>
        <pc:sldMkLst>
          <pc:docMk/>
          <pc:sldMk cId="285916051" sldId="483"/>
        </pc:sldMkLst>
        <pc:picChg chg="del mod">
          <ac:chgData name="Sara van de Ven | Dinsdag" userId="2ea5ecc9-c0ef-4578-8485-828fda81e9bd" providerId="ADAL" clId="{FE8B372E-9C84-4749-B2D2-12E9E0799FD6}" dt="2024-03-28T09:28:51.401" v="1" actId="478"/>
          <ac:picMkLst>
            <pc:docMk/>
            <pc:sldMk cId="285916051" sldId="483"/>
            <ac:picMk id="5" creationId="{BFE772FF-F71E-1789-6386-C9EBFE70BCE1}"/>
          </ac:picMkLst>
        </pc:picChg>
        <pc:picChg chg="add mod">
          <ac:chgData name="Sara van de Ven | Dinsdag" userId="2ea5ecc9-c0ef-4578-8485-828fda81e9bd" providerId="ADAL" clId="{FE8B372E-9C84-4749-B2D2-12E9E0799FD6}" dt="2024-03-28T09:29:06.372" v="6"/>
          <ac:picMkLst>
            <pc:docMk/>
            <pc:sldMk cId="285916051" sldId="483"/>
            <ac:picMk id="6" creationId="{24ECEE67-CF8F-A036-2E9E-031E1A3E054B}"/>
          </ac:picMkLst>
        </pc:picChg>
        <pc:picChg chg="del">
          <ac:chgData name="Sara van de Ven | Dinsdag" userId="2ea5ecc9-c0ef-4578-8485-828fda81e9bd" providerId="ADAL" clId="{FE8B372E-9C84-4749-B2D2-12E9E0799FD6}" dt="2024-03-28T09:28:52.973" v="3" actId="478"/>
          <ac:picMkLst>
            <pc:docMk/>
            <pc:sldMk cId="285916051" sldId="483"/>
            <ac:picMk id="7" creationId="{A02CF231-6829-1108-1584-D13BB8689501}"/>
          </ac:picMkLst>
        </pc:picChg>
        <pc:picChg chg="del">
          <ac:chgData name="Sara van de Ven | Dinsdag" userId="2ea5ecc9-c0ef-4578-8485-828fda81e9bd" providerId="ADAL" clId="{FE8B372E-9C84-4749-B2D2-12E9E0799FD6}" dt="2024-03-28T09:28:52.296" v="2" actId="478"/>
          <ac:picMkLst>
            <pc:docMk/>
            <pc:sldMk cId="285916051" sldId="483"/>
            <ac:picMk id="8" creationId="{82636DE4-3056-B12D-BA7A-6C8488FBF78C}"/>
          </ac:picMkLst>
        </pc:picChg>
        <pc:picChg chg="del">
          <ac:chgData name="Sara van de Ven | Dinsdag" userId="2ea5ecc9-c0ef-4578-8485-828fda81e9bd" providerId="ADAL" clId="{FE8B372E-9C84-4749-B2D2-12E9E0799FD6}" dt="2024-03-28T09:28:53.601" v="4" actId="478"/>
          <ac:picMkLst>
            <pc:docMk/>
            <pc:sldMk cId="285916051" sldId="483"/>
            <ac:picMk id="9" creationId="{B24EF901-36FB-1429-CEB7-7F04A7A0759F}"/>
          </ac:picMkLst>
        </pc:picChg>
        <pc:picChg chg="add mod">
          <ac:chgData name="Sara van de Ven | Dinsdag" userId="2ea5ecc9-c0ef-4578-8485-828fda81e9bd" providerId="ADAL" clId="{FE8B372E-9C84-4749-B2D2-12E9E0799FD6}" dt="2024-03-28T09:29:11.972" v="7"/>
          <ac:picMkLst>
            <pc:docMk/>
            <pc:sldMk cId="285916051" sldId="483"/>
            <ac:picMk id="10" creationId="{CC73938A-9F37-184E-8D0B-1C7A0BC64EFF}"/>
          </ac:picMkLst>
        </pc:picChg>
        <pc:picChg chg="add mod">
          <ac:chgData name="Sara van de Ven | Dinsdag" userId="2ea5ecc9-c0ef-4578-8485-828fda81e9bd" providerId="ADAL" clId="{FE8B372E-9C84-4749-B2D2-12E9E0799FD6}" dt="2024-03-28T09:29:17.601" v="8"/>
          <ac:picMkLst>
            <pc:docMk/>
            <pc:sldMk cId="285916051" sldId="483"/>
            <ac:picMk id="11" creationId="{6CBF6F55-D061-FDB4-4C46-C6C9F9AAEBA7}"/>
          </ac:picMkLst>
        </pc:picChg>
        <pc:picChg chg="add mod">
          <ac:chgData name="Sara van de Ven | Dinsdag" userId="2ea5ecc9-c0ef-4578-8485-828fda81e9bd" providerId="ADAL" clId="{FE8B372E-9C84-4749-B2D2-12E9E0799FD6}" dt="2024-03-28T09:29:22.666" v="9"/>
          <ac:picMkLst>
            <pc:docMk/>
            <pc:sldMk cId="285916051" sldId="483"/>
            <ac:picMk id="12" creationId="{824B762D-639B-D153-02EB-05C1BD72D1F2}"/>
          </ac:picMkLst>
        </pc:picChg>
        <pc:picChg chg="del">
          <ac:chgData name="Sara van de Ven | Dinsdag" userId="2ea5ecc9-c0ef-4578-8485-828fda81e9bd" providerId="ADAL" clId="{FE8B372E-9C84-4749-B2D2-12E9E0799FD6}" dt="2024-03-28T09:28:54.229" v="5" actId="478"/>
          <ac:picMkLst>
            <pc:docMk/>
            <pc:sldMk cId="285916051" sldId="483"/>
            <ac:picMk id="13" creationId="{6842B952-9807-D28D-30D3-625D68C999F4}"/>
          </ac:picMkLst>
        </pc:picChg>
        <pc:picChg chg="add mod">
          <ac:chgData name="Sara van de Ven | Dinsdag" userId="2ea5ecc9-c0ef-4578-8485-828fda81e9bd" providerId="ADAL" clId="{FE8B372E-9C84-4749-B2D2-12E9E0799FD6}" dt="2024-03-28T09:29:28.156" v="10"/>
          <ac:picMkLst>
            <pc:docMk/>
            <pc:sldMk cId="285916051" sldId="483"/>
            <ac:picMk id="14" creationId="{802C6383-F830-8ABF-4404-B7E3FC1F5997}"/>
          </ac:picMkLst>
        </pc:picChg>
      </pc:sldChg>
      <pc:sldChg chg="addSp delSp modSp mod delAnim modAnim">
        <pc:chgData name="Sara van de Ven | Dinsdag" userId="2ea5ecc9-c0ef-4578-8485-828fda81e9bd" providerId="ADAL" clId="{FE8B372E-9C84-4749-B2D2-12E9E0799FD6}" dt="2024-03-28T09:29:36.944" v="12"/>
        <pc:sldMkLst>
          <pc:docMk/>
          <pc:sldMk cId="3590184385" sldId="1229"/>
        </pc:sldMkLst>
        <pc:spChg chg="add del mod">
          <ac:chgData name="Sara van de Ven | Dinsdag" userId="2ea5ecc9-c0ef-4578-8485-828fda81e9bd" providerId="ADAL" clId="{FE8B372E-9C84-4749-B2D2-12E9E0799FD6}" dt="2024-03-28T09:29:36.944" v="12"/>
          <ac:spMkLst>
            <pc:docMk/>
            <pc:sldMk cId="3590184385" sldId="1229"/>
            <ac:spMk id="5" creationId="{F08B3B26-74AD-F62D-7823-BB392F8CFB7A}"/>
          </ac:spMkLst>
        </pc:spChg>
        <pc:picChg chg="add mod">
          <ac:chgData name="Sara van de Ven | Dinsdag" userId="2ea5ecc9-c0ef-4578-8485-828fda81e9bd" providerId="ADAL" clId="{FE8B372E-9C84-4749-B2D2-12E9E0799FD6}" dt="2024-03-28T09:29:36.944" v="12"/>
          <ac:picMkLst>
            <pc:docMk/>
            <pc:sldMk cId="3590184385" sldId="1229"/>
            <ac:picMk id="6" creationId="{C1EBBBAC-2EE1-4B4B-885E-659830E088C9}"/>
          </ac:picMkLst>
        </pc:picChg>
        <pc:picChg chg="del">
          <ac:chgData name="Sara van de Ven | Dinsdag" userId="2ea5ecc9-c0ef-4578-8485-828fda81e9bd" providerId="ADAL" clId="{FE8B372E-9C84-4749-B2D2-12E9E0799FD6}" dt="2024-03-28T09:29:32.890" v="11" actId="478"/>
          <ac:picMkLst>
            <pc:docMk/>
            <pc:sldMk cId="3590184385" sldId="1229"/>
            <ac:picMk id="9" creationId="{D69EE4B1-D677-476D-BFF4-0CC81CC19CAF}"/>
          </ac:picMkLst>
        </pc:picChg>
      </pc:sldChg>
      <pc:sldChg chg="addSp delSp modSp mod delAnim modAnim">
        <pc:chgData name="Sara van de Ven | Dinsdag" userId="2ea5ecc9-c0ef-4578-8485-828fda81e9bd" providerId="ADAL" clId="{FE8B372E-9C84-4749-B2D2-12E9E0799FD6}" dt="2024-03-28T09:29:46.827" v="14"/>
        <pc:sldMkLst>
          <pc:docMk/>
          <pc:sldMk cId="2217475731" sldId="1250"/>
        </pc:sldMkLst>
        <pc:spChg chg="add del mod">
          <ac:chgData name="Sara van de Ven | Dinsdag" userId="2ea5ecc9-c0ef-4578-8485-828fda81e9bd" providerId="ADAL" clId="{FE8B372E-9C84-4749-B2D2-12E9E0799FD6}" dt="2024-03-28T09:29:46.827" v="14"/>
          <ac:spMkLst>
            <pc:docMk/>
            <pc:sldMk cId="2217475731" sldId="1250"/>
            <ac:spMk id="6" creationId="{1750CBBF-889B-0ACB-9F54-5132C21469BD}"/>
          </ac:spMkLst>
        </pc:spChg>
        <pc:picChg chg="del">
          <ac:chgData name="Sara van de Ven | Dinsdag" userId="2ea5ecc9-c0ef-4578-8485-828fda81e9bd" providerId="ADAL" clId="{FE8B372E-9C84-4749-B2D2-12E9E0799FD6}" dt="2024-03-28T09:29:39.395" v="13" actId="478"/>
          <ac:picMkLst>
            <pc:docMk/>
            <pc:sldMk cId="2217475731" sldId="1250"/>
            <ac:picMk id="2" creationId="{CA816339-FC9F-506C-1824-AC4F75E5C98E}"/>
          </ac:picMkLst>
        </pc:picChg>
        <pc:picChg chg="add mod">
          <ac:chgData name="Sara van de Ven | Dinsdag" userId="2ea5ecc9-c0ef-4578-8485-828fda81e9bd" providerId="ADAL" clId="{FE8B372E-9C84-4749-B2D2-12E9E0799FD6}" dt="2024-03-28T09:29:46.827" v="14"/>
          <ac:picMkLst>
            <pc:docMk/>
            <pc:sldMk cId="2217475731" sldId="1250"/>
            <ac:picMk id="8" creationId="{EBFB044C-16A3-4869-7A29-6C62498135BF}"/>
          </ac:picMkLst>
        </pc:picChg>
      </pc:sldChg>
      <pc:sldChg chg="addSp delSp modSp mod delAnim modAnim">
        <pc:chgData name="Sara van de Ven | Dinsdag" userId="2ea5ecc9-c0ef-4578-8485-828fda81e9bd" providerId="ADAL" clId="{FE8B372E-9C84-4749-B2D2-12E9E0799FD6}" dt="2024-03-28T09:29:55.334" v="17"/>
        <pc:sldMkLst>
          <pc:docMk/>
          <pc:sldMk cId="3764023803" sldId="1251"/>
        </pc:sldMkLst>
        <pc:spChg chg="add del mod">
          <ac:chgData name="Sara van de Ven | Dinsdag" userId="2ea5ecc9-c0ef-4578-8485-828fda81e9bd" providerId="ADAL" clId="{FE8B372E-9C84-4749-B2D2-12E9E0799FD6}" dt="2024-03-28T09:29:55.334" v="17"/>
          <ac:spMkLst>
            <pc:docMk/>
            <pc:sldMk cId="3764023803" sldId="1251"/>
            <ac:spMk id="6" creationId="{578E9198-E450-CCF8-0716-E130F9BB0CFD}"/>
          </ac:spMkLst>
        </pc:spChg>
        <pc:picChg chg="del mod">
          <ac:chgData name="Sara van de Ven | Dinsdag" userId="2ea5ecc9-c0ef-4578-8485-828fda81e9bd" providerId="ADAL" clId="{FE8B372E-9C84-4749-B2D2-12E9E0799FD6}" dt="2024-03-28T09:29:49.814" v="16" actId="478"/>
          <ac:picMkLst>
            <pc:docMk/>
            <pc:sldMk cId="3764023803" sldId="1251"/>
            <ac:picMk id="2" creationId="{2A58C69F-EEA0-EC88-092D-DBA411FA1173}"/>
          </ac:picMkLst>
        </pc:picChg>
        <pc:picChg chg="add mod">
          <ac:chgData name="Sara van de Ven | Dinsdag" userId="2ea5ecc9-c0ef-4578-8485-828fda81e9bd" providerId="ADAL" clId="{FE8B372E-9C84-4749-B2D2-12E9E0799FD6}" dt="2024-03-28T09:29:55.334" v="17"/>
          <ac:picMkLst>
            <pc:docMk/>
            <pc:sldMk cId="3764023803" sldId="1251"/>
            <ac:picMk id="8" creationId="{0DF8E466-1F12-7255-3902-EE9B3A5E3ACE}"/>
          </ac:picMkLst>
        </pc:picChg>
      </pc:sldChg>
      <pc:sldChg chg="addSp delSp modSp mod delAnim modAnim">
        <pc:chgData name="Sara van de Ven | Dinsdag" userId="2ea5ecc9-c0ef-4578-8485-828fda81e9bd" providerId="ADAL" clId="{FE8B372E-9C84-4749-B2D2-12E9E0799FD6}" dt="2024-03-28T09:30:02.233" v="19"/>
        <pc:sldMkLst>
          <pc:docMk/>
          <pc:sldMk cId="3869739671" sldId="1252"/>
        </pc:sldMkLst>
        <pc:spChg chg="add del mod">
          <ac:chgData name="Sara van de Ven | Dinsdag" userId="2ea5ecc9-c0ef-4578-8485-828fda81e9bd" providerId="ADAL" clId="{FE8B372E-9C84-4749-B2D2-12E9E0799FD6}" dt="2024-03-28T09:30:02.233" v="19"/>
          <ac:spMkLst>
            <pc:docMk/>
            <pc:sldMk cId="3869739671" sldId="1252"/>
            <ac:spMk id="6" creationId="{9B8349A8-D881-2F38-BFD3-42FE519F9077}"/>
          </ac:spMkLst>
        </pc:spChg>
        <pc:picChg chg="del">
          <ac:chgData name="Sara van de Ven | Dinsdag" userId="2ea5ecc9-c0ef-4578-8485-828fda81e9bd" providerId="ADAL" clId="{FE8B372E-9C84-4749-B2D2-12E9E0799FD6}" dt="2024-03-28T09:29:56.809" v="18" actId="478"/>
          <ac:picMkLst>
            <pc:docMk/>
            <pc:sldMk cId="3869739671" sldId="1252"/>
            <ac:picMk id="2" creationId="{0E124A98-868C-BA8F-4F8F-27C9A51C9262}"/>
          </ac:picMkLst>
        </pc:picChg>
        <pc:picChg chg="add mod">
          <ac:chgData name="Sara van de Ven | Dinsdag" userId="2ea5ecc9-c0ef-4578-8485-828fda81e9bd" providerId="ADAL" clId="{FE8B372E-9C84-4749-B2D2-12E9E0799FD6}" dt="2024-03-28T09:30:02.233" v="19"/>
          <ac:picMkLst>
            <pc:docMk/>
            <pc:sldMk cId="3869739671" sldId="1252"/>
            <ac:picMk id="8" creationId="{462278C1-59A0-0F79-F243-76E7A74BB6BF}"/>
          </ac:picMkLst>
        </pc:picChg>
      </pc:sldChg>
      <pc:sldChg chg="addSp delSp modSp mod delAnim modAnim">
        <pc:chgData name="Sara van de Ven | Dinsdag" userId="2ea5ecc9-c0ef-4578-8485-828fda81e9bd" providerId="ADAL" clId="{FE8B372E-9C84-4749-B2D2-12E9E0799FD6}" dt="2024-03-28T09:30:10.394" v="21"/>
        <pc:sldMkLst>
          <pc:docMk/>
          <pc:sldMk cId="4150683211" sldId="1253"/>
        </pc:sldMkLst>
        <pc:spChg chg="add del mod">
          <ac:chgData name="Sara van de Ven | Dinsdag" userId="2ea5ecc9-c0ef-4578-8485-828fda81e9bd" providerId="ADAL" clId="{FE8B372E-9C84-4749-B2D2-12E9E0799FD6}" dt="2024-03-28T09:30:10.394" v="21"/>
          <ac:spMkLst>
            <pc:docMk/>
            <pc:sldMk cId="4150683211" sldId="1253"/>
            <ac:spMk id="6" creationId="{0F7EE162-017F-F17D-4360-EDDCD3944871}"/>
          </ac:spMkLst>
        </pc:spChg>
        <pc:picChg chg="del">
          <ac:chgData name="Sara van de Ven | Dinsdag" userId="2ea5ecc9-c0ef-4578-8485-828fda81e9bd" providerId="ADAL" clId="{FE8B372E-9C84-4749-B2D2-12E9E0799FD6}" dt="2024-03-28T09:30:04.952" v="20" actId="478"/>
          <ac:picMkLst>
            <pc:docMk/>
            <pc:sldMk cId="4150683211" sldId="1253"/>
            <ac:picMk id="2" creationId="{1EBB1984-CDC5-D647-511D-F89DC47F71D6}"/>
          </ac:picMkLst>
        </pc:picChg>
        <pc:picChg chg="add mod">
          <ac:chgData name="Sara van de Ven | Dinsdag" userId="2ea5ecc9-c0ef-4578-8485-828fda81e9bd" providerId="ADAL" clId="{FE8B372E-9C84-4749-B2D2-12E9E0799FD6}" dt="2024-03-28T09:30:10.394" v="21"/>
          <ac:picMkLst>
            <pc:docMk/>
            <pc:sldMk cId="4150683211" sldId="1253"/>
            <ac:picMk id="8" creationId="{1236C4E3-FE51-B943-7D44-2BB79B81318C}"/>
          </ac:picMkLst>
        </pc:picChg>
      </pc:sldChg>
    </pc:docChg>
  </pc:docChgLst>
  <pc:docChgLst>
    <pc:chgData name="Mijs van de Griek | Dinsdag" userId="S::mijs@dinsdag.nl::2467e6de-985a-4d8f-abe6-0fd3927a5d02" providerId="AD" clId="Web-{11966C08-15C7-9D8F-EF63-15C8ADAC4743}"/>
    <pc:docChg chg="modSld">
      <pc:chgData name="Mijs van de Griek | Dinsdag" userId="S::mijs@dinsdag.nl::2467e6de-985a-4d8f-abe6-0fd3927a5d02" providerId="AD" clId="Web-{11966C08-15C7-9D8F-EF63-15C8ADAC4743}" dt="2024-07-09T13:00:33.471" v="268" actId="20577"/>
      <pc:docMkLst>
        <pc:docMk/>
      </pc:docMkLst>
      <pc:sldChg chg="modSp">
        <pc:chgData name="Mijs van de Griek | Dinsdag" userId="S::mijs@dinsdag.nl::2467e6de-985a-4d8f-abe6-0fd3927a5d02" providerId="AD" clId="Web-{11966C08-15C7-9D8F-EF63-15C8ADAC4743}" dt="2024-07-09T13:00:05.189" v="257" actId="20577"/>
        <pc:sldMkLst>
          <pc:docMk/>
          <pc:sldMk cId="268949504" sldId="408"/>
        </pc:sldMkLst>
        <pc:spChg chg="mod">
          <ac:chgData name="Mijs van de Griek | Dinsdag" userId="S::mijs@dinsdag.nl::2467e6de-985a-4d8f-abe6-0fd3927a5d02" providerId="AD" clId="Web-{11966C08-15C7-9D8F-EF63-15C8ADAC4743}" dt="2024-07-09T13:00:05.189" v="257" actId="20577"/>
          <ac:spMkLst>
            <pc:docMk/>
            <pc:sldMk cId="268949504" sldId="408"/>
            <ac:spMk id="2" creationId="{EC624E22-8D70-8B9C-309D-D5A46AAAFDB5}"/>
          </ac:spMkLst>
        </pc:spChg>
      </pc:sldChg>
      <pc:sldChg chg="modSp">
        <pc:chgData name="Mijs van de Griek | Dinsdag" userId="S::mijs@dinsdag.nl::2467e6de-985a-4d8f-abe6-0fd3927a5d02" providerId="AD" clId="Web-{11966C08-15C7-9D8F-EF63-15C8ADAC4743}" dt="2024-07-09T13:00:10.939" v="259" actId="20577"/>
        <pc:sldMkLst>
          <pc:docMk/>
          <pc:sldMk cId="2059628666" sldId="411"/>
        </pc:sldMkLst>
        <pc:spChg chg="mod">
          <ac:chgData name="Mijs van de Griek | Dinsdag" userId="S::mijs@dinsdag.nl::2467e6de-985a-4d8f-abe6-0fd3927a5d02" providerId="AD" clId="Web-{11966C08-15C7-9D8F-EF63-15C8ADAC4743}" dt="2024-07-09T13:00:10.939" v="259" actId="20577"/>
          <ac:spMkLst>
            <pc:docMk/>
            <pc:sldMk cId="2059628666" sldId="411"/>
            <ac:spMk id="2" creationId="{EC624E22-8D70-8B9C-309D-D5A46AAAFDB5}"/>
          </ac:spMkLst>
        </pc:spChg>
      </pc:sldChg>
      <pc:sldChg chg="modSp">
        <pc:chgData name="Mijs van de Griek | Dinsdag" userId="S::mijs@dinsdag.nl::2467e6de-985a-4d8f-abe6-0fd3927a5d02" providerId="AD" clId="Web-{11966C08-15C7-9D8F-EF63-15C8ADAC4743}" dt="2024-07-09T12:54:42.584" v="115"/>
        <pc:sldMkLst>
          <pc:docMk/>
          <pc:sldMk cId="1242190378" sldId="464"/>
        </pc:sldMkLst>
        <pc:graphicFrameChg chg="mod modGraphic">
          <ac:chgData name="Mijs van de Griek | Dinsdag" userId="S::mijs@dinsdag.nl::2467e6de-985a-4d8f-abe6-0fd3927a5d02" providerId="AD" clId="Web-{11966C08-15C7-9D8F-EF63-15C8ADAC4743}" dt="2024-07-09T12:54:42.584" v="115"/>
          <ac:graphicFrameMkLst>
            <pc:docMk/>
            <pc:sldMk cId="1242190378" sldId="464"/>
            <ac:graphicFrameMk id="5" creationId="{E34EA161-B7DA-0AB4-9861-7A95EE9E64A8}"/>
          </ac:graphicFrameMkLst>
        </pc:graphicFrameChg>
      </pc:sldChg>
      <pc:sldChg chg="modSp">
        <pc:chgData name="Mijs van de Griek | Dinsdag" userId="S::mijs@dinsdag.nl::2467e6de-985a-4d8f-abe6-0fd3927a5d02" providerId="AD" clId="Web-{11966C08-15C7-9D8F-EF63-15C8ADAC4743}" dt="2024-07-09T12:58:08.997" v="233"/>
        <pc:sldMkLst>
          <pc:docMk/>
          <pc:sldMk cId="2115830360" sldId="470"/>
        </pc:sldMkLst>
        <pc:graphicFrameChg chg="mod modGraphic">
          <ac:chgData name="Mijs van de Griek | Dinsdag" userId="S::mijs@dinsdag.nl::2467e6de-985a-4d8f-abe6-0fd3927a5d02" providerId="AD" clId="Web-{11966C08-15C7-9D8F-EF63-15C8ADAC4743}" dt="2024-07-09T12:58:08.997" v="233"/>
          <ac:graphicFrameMkLst>
            <pc:docMk/>
            <pc:sldMk cId="2115830360" sldId="470"/>
            <ac:graphicFrameMk id="4" creationId="{5A7A8F61-FE0E-683A-3644-6C27800AF9C8}"/>
          </ac:graphicFrameMkLst>
        </pc:graphicFrameChg>
      </pc:sldChg>
      <pc:sldChg chg="modSp">
        <pc:chgData name="Mijs van de Griek | Dinsdag" userId="S::mijs@dinsdag.nl::2467e6de-985a-4d8f-abe6-0fd3927a5d02" providerId="AD" clId="Web-{11966C08-15C7-9D8F-EF63-15C8ADAC4743}" dt="2024-07-09T12:56:52.401" v="189"/>
        <pc:sldMkLst>
          <pc:docMk/>
          <pc:sldMk cId="800088219" sldId="471"/>
        </pc:sldMkLst>
        <pc:graphicFrameChg chg="mod modGraphic">
          <ac:chgData name="Mijs van de Griek | Dinsdag" userId="S::mijs@dinsdag.nl::2467e6de-985a-4d8f-abe6-0fd3927a5d02" providerId="AD" clId="Web-{11966C08-15C7-9D8F-EF63-15C8ADAC4743}" dt="2024-07-09T12:56:52.401" v="189"/>
          <ac:graphicFrameMkLst>
            <pc:docMk/>
            <pc:sldMk cId="800088219" sldId="471"/>
            <ac:graphicFrameMk id="4" creationId="{7CEB3911-6013-FBB9-F7A3-8435E3669A6C}"/>
          </ac:graphicFrameMkLst>
        </pc:graphicFrameChg>
      </pc:sldChg>
      <pc:sldChg chg="modSp">
        <pc:chgData name="Mijs van de Griek | Dinsdag" userId="S::mijs@dinsdag.nl::2467e6de-985a-4d8f-abe6-0fd3927a5d02" providerId="AD" clId="Web-{11966C08-15C7-9D8F-EF63-15C8ADAC4743}" dt="2024-07-09T13:00:16.549" v="262" actId="20577"/>
        <pc:sldMkLst>
          <pc:docMk/>
          <pc:sldMk cId="822053374" sldId="476"/>
        </pc:sldMkLst>
        <pc:spChg chg="mod">
          <ac:chgData name="Mijs van de Griek | Dinsdag" userId="S::mijs@dinsdag.nl::2467e6de-985a-4d8f-abe6-0fd3927a5d02" providerId="AD" clId="Web-{11966C08-15C7-9D8F-EF63-15C8ADAC4743}" dt="2024-07-09T13:00:16.549" v="262" actId="20577"/>
          <ac:spMkLst>
            <pc:docMk/>
            <pc:sldMk cId="822053374" sldId="476"/>
            <ac:spMk id="2" creationId="{EC624E22-8D70-8B9C-309D-D5A46AAAFDB5}"/>
          </ac:spMkLst>
        </pc:spChg>
      </pc:sldChg>
      <pc:sldChg chg="modSp">
        <pc:chgData name="Mijs van de Griek | Dinsdag" userId="S::mijs@dinsdag.nl::2467e6de-985a-4d8f-abe6-0fd3927a5d02" providerId="AD" clId="Web-{11966C08-15C7-9D8F-EF63-15C8ADAC4743}" dt="2024-07-09T13:00:22.237" v="265" actId="20577"/>
        <pc:sldMkLst>
          <pc:docMk/>
          <pc:sldMk cId="1945064347" sldId="478"/>
        </pc:sldMkLst>
        <pc:spChg chg="mod">
          <ac:chgData name="Mijs van de Griek | Dinsdag" userId="S::mijs@dinsdag.nl::2467e6de-985a-4d8f-abe6-0fd3927a5d02" providerId="AD" clId="Web-{11966C08-15C7-9D8F-EF63-15C8ADAC4743}" dt="2024-07-09T13:00:22.237" v="265" actId="20577"/>
          <ac:spMkLst>
            <pc:docMk/>
            <pc:sldMk cId="1945064347" sldId="478"/>
            <ac:spMk id="2" creationId="{EC624E22-8D70-8B9C-309D-D5A46AAAFDB5}"/>
          </ac:spMkLst>
        </pc:spChg>
      </pc:sldChg>
      <pc:sldChg chg="modSp">
        <pc:chgData name="Mijs van de Griek | Dinsdag" userId="S::mijs@dinsdag.nl::2467e6de-985a-4d8f-abe6-0fd3927a5d02" providerId="AD" clId="Web-{11966C08-15C7-9D8F-EF63-15C8ADAC4743}" dt="2024-07-09T13:00:33.471" v="268" actId="20577"/>
        <pc:sldMkLst>
          <pc:docMk/>
          <pc:sldMk cId="449233186" sldId="1238"/>
        </pc:sldMkLst>
        <pc:spChg chg="mod">
          <ac:chgData name="Mijs van de Griek | Dinsdag" userId="S::mijs@dinsdag.nl::2467e6de-985a-4d8f-abe6-0fd3927a5d02" providerId="AD" clId="Web-{11966C08-15C7-9D8F-EF63-15C8ADAC4743}" dt="2024-07-09T13:00:33.471" v="268" actId="20577"/>
          <ac:spMkLst>
            <pc:docMk/>
            <pc:sldMk cId="449233186" sldId="1238"/>
            <ac:spMk id="2" creationId="{EC624E22-8D70-8B9C-309D-D5A46AAAFDB5}"/>
          </ac:spMkLst>
        </pc:spChg>
      </pc:sldChg>
      <pc:sldChg chg="modSp">
        <pc:chgData name="Mijs van de Griek | Dinsdag" userId="S::mijs@dinsdag.nl::2467e6de-985a-4d8f-abe6-0fd3927a5d02" providerId="AD" clId="Web-{11966C08-15C7-9D8F-EF63-15C8ADAC4743}" dt="2024-07-09T12:58:44.952" v="253"/>
        <pc:sldMkLst>
          <pc:docMk/>
          <pc:sldMk cId="1447133765" sldId="1249"/>
        </pc:sldMkLst>
        <pc:graphicFrameChg chg="mod modGraphic">
          <ac:chgData name="Mijs van de Griek | Dinsdag" userId="S::mijs@dinsdag.nl::2467e6de-985a-4d8f-abe6-0fd3927a5d02" providerId="AD" clId="Web-{11966C08-15C7-9D8F-EF63-15C8ADAC4743}" dt="2024-07-09T12:58:44.952" v="253"/>
          <ac:graphicFrameMkLst>
            <pc:docMk/>
            <pc:sldMk cId="1447133765" sldId="1249"/>
            <ac:graphicFrameMk id="3" creationId="{D5CF8EEE-5292-7897-5F8E-322530BFFD71}"/>
          </ac:graphicFrameMkLst>
        </pc:graphicFrameChg>
      </pc:sldChg>
    </pc:docChg>
  </pc:docChgLst>
  <pc:docChgLst>
    <pc:chgData name="Sara van de Ven | Dinsdag" userId="2ea5ecc9-c0ef-4578-8485-828fda81e9bd" providerId="ADAL" clId="{8D4C3367-CDD3-4A56-98F2-F438C7D15427}"/>
    <pc:docChg chg="modSld">
      <pc:chgData name="Sara van de Ven | Dinsdag" userId="2ea5ecc9-c0ef-4578-8485-828fda81e9bd" providerId="ADAL" clId="{8D4C3367-CDD3-4A56-98F2-F438C7D15427}" dt="2024-05-17T14:51:44.315" v="0" actId="20577"/>
      <pc:docMkLst>
        <pc:docMk/>
      </pc:docMkLst>
      <pc:sldChg chg="modNotesTx">
        <pc:chgData name="Sara van de Ven | Dinsdag" userId="2ea5ecc9-c0ef-4578-8485-828fda81e9bd" providerId="ADAL" clId="{8D4C3367-CDD3-4A56-98F2-F438C7D15427}" dt="2024-05-17T14:51:44.315" v="0" actId="20577"/>
        <pc:sldMkLst>
          <pc:docMk/>
          <pc:sldMk cId="1447133765" sldId="1249"/>
        </pc:sldMkLst>
      </pc:sldChg>
    </pc:docChg>
  </pc:docChgLst>
  <pc:docChgLst>
    <pc:chgData name="Marius Koch | Dinsdag" userId="461448de-e297-4db9-b909-7e2177c35438" providerId="ADAL" clId="{346829BF-AC40-40C4-A185-0FBC1EA1528F}"/>
    <pc:docChg chg="modSld">
      <pc:chgData name="Marius Koch | Dinsdag" userId="461448de-e297-4db9-b909-7e2177c35438" providerId="ADAL" clId="{346829BF-AC40-40C4-A185-0FBC1EA1528F}" dt="2024-07-09T13:58:17.417" v="12" actId="20577"/>
      <pc:docMkLst>
        <pc:docMk/>
      </pc:docMkLst>
      <pc:sldChg chg="modSp mod">
        <pc:chgData name="Marius Koch | Dinsdag" userId="461448de-e297-4db9-b909-7e2177c35438" providerId="ADAL" clId="{346829BF-AC40-40C4-A185-0FBC1EA1528F}" dt="2024-07-09T13:58:17.417" v="12" actId="20577"/>
        <pc:sldMkLst>
          <pc:docMk/>
          <pc:sldMk cId="2115830360" sldId="470"/>
        </pc:sldMkLst>
        <pc:graphicFrameChg chg="modGraphic">
          <ac:chgData name="Marius Koch | Dinsdag" userId="461448de-e297-4db9-b909-7e2177c35438" providerId="ADAL" clId="{346829BF-AC40-40C4-A185-0FBC1EA1528F}" dt="2024-07-09T13:58:17.417" v="12" actId="20577"/>
          <ac:graphicFrameMkLst>
            <pc:docMk/>
            <pc:sldMk cId="2115830360" sldId="470"/>
            <ac:graphicFrameMk id="4" creationId="{5A7A8F61-FE0E-683A-3644-6C27800AF9C8}"/>
          </ac:graphicFrameMkLst>
        </pc:graphicFrameChg>
      </pc:sldChg>
    </pc:docChg>
  </pc:docChgLst>
  <pc:docChgLst>
    <pc:chgData name="Carmen van Dorst" userId="ab550eb9-aa5f-48d6-aa21-4ec1c7e04c83" providerId="ADAL" clId="{007DD64E-8533-4F8C-9745-C742E3AD3582}"/>
    <pc:docChg chg="modSld">
      <pc:chgData name="Carmen van Dorst" userId="ab550eb9-aa5f-48d6-aa21-4ec1c7e04c83" providerId="ADAL" clId="{007DD64E-8533-4F8C-9745-C742E3AD3582}" dt="2024-02-20T11:10:57.112" v="70" actId="20577"/>
      <pc:docMkLst>
        <pc:docMk/>
      </pc:docMkLst>
      <pc:sldChg chg="modNotesTx">
        <pc:chgData name="Carmen van Dorst" userId="ab550eb9-aa5f-48d6-aa21-4ec1c7e04c83" providerId="ADAL" clId="{007DD64E-8533-4F8C-9745-C742E3AD3582}" dt="2024-02-20T11:02:59.757" v="3"/>
        <pc:sldMkLst>
          <pc:docMk/>
          <pc:sldMk cId="3769276824" sldId="380"/>
        </pc:sldMkLst>
      </pc:sldChg>
      <pc:sldChg chg="modSp mod">
        <pc:chgData name="Carmen van Dorst" userId="ab550eb9-aa5f-48d6-aa21-4ec1c7e04c83" providerId="ADAL" clId="{007DD64E-8533-4F8C-9745-C742E3AD3582}" dt="2024-02-20T11:08:49.909" v="55" actId="207"/>
        <pc:sldMkLst>
          <pc:docMk/>
          <pc:sldMk cId="268949504" sldId="408"/>
        </pc:sldMkLst>
        <pc:spChg chg="mod">
          <ac:chgData name="Carmen van Dorst" userId="ab550eb9-aa5f-48d6-aa21-4ec1c7e04c83" providerId="ADAL" clId="{007DD64E-8533-4F8C-9745-C742E3AD3582}" dt="2024-02-20T11:08:49.909" v="55" actId="207"/>
          <ac:spMkLst>
            <pc:docMk/>
            <pc:sldMk cId="268949504" sldId="408"/>
            <ac:spMk id="2" creationId="{EC624E22-8D70-8B9C-309D-D5A46AAAFDB5}"/>
          </ac:spMkLst>
        </pc:spChg>
      </pc:sldChg>
      <pc:sldChg chg="modSp mod">
        <pc:chgData name="Carmen van Dorst" userId="ab550eb9-aa5f-48d6-aa21-4ec1c7e04c83" providerId="ADAL" clId="{007DD64E-8533-4F8C-9745-C742E3AD3582}" dt="2024-02-20T11:09:06.746" v="56" actId="207"/>
        <pc:sldMkLst>
          <pc:docMk/>
          <pc:sldMk cId="2059628666" sldId="411"/>
        </pc:sldMkLst>
        <pc:spChg chg="mod">
          <ac:chgData name="Carmen van Dorst" userId="ab550eb9-aa5f-48d6-aa21-4ec1c7e04c83" providerId="ADAL" clId="{007DD64E-8533-4F8C-9745-C742E3AD3582}" dt="2024-02-20T11:09:06.746" v="56" actId="207"/>
          <ac:spMkLst>
            <pc:docMk/>
            <pc:sldMk cId="2059628666" sldId="411"/>
            <ac:spMk id="2" creationId="{EC624E22-8D70-8B9C-309D-D5A46AAAFDB5}"/>
          </ac:spMkLst>
        </pc:spChg>
      </pc:sldChg>
      <pc:sldChg chg="modNotesTx">
        <pc:chgData name="Carmen van Dorst" userId="ab550eb9-aa5f-48d6-aa21-4ec1c7e04c83" providerId="ADAL" clId="{007DD64E-8533-4F8C-9745-C742E3AD3582}" dt="2024-02-20T11:03:53.888" v="42" actId="20577"/>
        <pc:sldMkLst>
          <pc:docMk/>
          <pc:sldMk cId="4153756111" sldId="429"/>
        </pc:sldMkLst>
      </pc:sldChg>
      <pc:sldChg chg="modSp mod">
        <pc:chgData name="Carmen van Dorst" userId="ab550eb9-aa5f-48d6-aa21-4ec1c7e04c83" providerId="ADAL" clId="{007DD64E-8533-4F8C-9745-C742E3AD3582}" dt="2024-02-20T11:09:42.514" v="57" actId="207"/>
        <pc:sldMkLst>
          <pc:docMk/>
          <pc:sldMk cId="822053374" sldId="476"/>
        </pc:sldMkLst>
        <pc:spChg chg="mod">
          <ac:chgData name="Carmen van Dorst" userId="ab550eb9-aa5f-48d6-aa21-4ec1c7e04c83" providerId="ADAL" clId="{007DD64E-8533-4F8C-9745-C742E3AD3582}" dt="2024-02-20T11:09:42.514" v="57" actId="207"/>
          <ac:spMkLst>
            <pc:docMk/>
            <pc:sldMk cId="822053374" sldId="476"/>
            <ac:spMk id="2" creationId="{EC624E22-8D70-8B9C-309D-D5A46AAAFDB5}"/>
          </ac:spMkLst>
        </pc:spChg>
      </pc:sldChg>
      <pc:sldChg chg="modSp mod">
        <pc:chgData name="Carmen van Dorst" userId="ab550eb9-aa5f-48d6-aa21-4ec1c7e04c83" providerId="ADAL" clId="{007DD64E-8533-4F8C-9745-C742E3AD3582}" dt="2024-02-20T11:09:47.362" v="58" actId="207"/>
        <pc:sldMkLst>
          <pc:docMk/>
          <pc:sldMk cId="1945064347" sldId="478"/>
        </pc:sldMkLst>
        <pc:spChg chg="mod">
          <ac:chgData name="Carmen van Dorst" userId="ab550eb9-aa5f-48d6-aa21-4ec1c7e04c83" providerId="ADAL" clId="{007DD64E-8533-4F8C-9745-C742E3AD3582}" dt="2024-02-20T11:09:47.362" v="58" actId="207"/>
          <ac:spMkLst>
            <pc:docMk/>
            <pc:sldMk cId="1945064347" sldId="478"/>
            <ac:spMk id="2" creationId="{EC624E22-8D70-8B9C-309D-D5A46AAAFDB5}"/>
          </ac:spMkLst>
        </pc:spChg>
      </pc:sldChg>
      <pc:sldChg chg="modSp mod">
        <pc:chgData name="Carmen van Dorst" userId="ab550eb9-aa5f-48d6-aa21-4ec1c7e04c83" providerId="ADAL" clId="{007DD64E-8533-4F8C-9745-C742E3AD3582}" dt="2024-02-20T11:10:57.112" v="70" actId="20577"/>
        <pc:sldMkLst>
          <pc:docMk/>
          <pc:sldMk cId="3805971142" sldId="482"/>
        </pc:sldMkLst>
        <pc:spChg chg="mod">
          <ac:chgData name="Carmen van Dorst" userId="ab550eb9-aa5f-48d6-aa21-4ec1c7e04c83" providerId="ADAL" clId="{007DD64E-8533-4F8C-9745-C742E3AD3582}" dt="2024-02-20T11:10:57.112" v="70" actId="20577"/>
          <ac:spMkLst>
            <pc:docMk/>
            <pc:sldMk cId="3805971142" sldId="482"/>
            <ac:spMk id="2" creationId="{EC624E22-8D70-8B9C-309D-D5A46AAAFDB5}"/>
          </ac:spMkLst>
        </pc:spChg>
      </pc:sldChg>
      <pc:sldChg chg="delCm modNotesTx">
        <pc:chgData name="Carmen van Dorst" userId="ab550eb9-aa5f-48d6-aa21-4ec1c7e04c83" providerId="ADAL" clId="{007DD64E-8533-4F8C-9745-C742E3AD3582}" dt="2024-02-20T11:07:16.753" v="46"/>
        <pc:sldMkLst>
          <pc:docMk/>
          <pc:sldMk cId="285916051" sldId="483"/>
        </pc:sldMkLst>
        <pc:extLst>
          <p:ext xmlns:p="http://schemas.openxmlformats.org/presentationml/2006/main" uri="{D6D511B9-2390-475A-947B-AFAB55BFBCF1}">
            <pc226:cmChg xmlns:pc226="http://schemas.microsoft.com/office/powerpoint/2022/06/main/command" chg="del">
              <pc226:chgData name="Carmen van Dorst" userId="ab550eb9-aa5f-48d6-aa21-4ec1c7e04c83" providerId="ADAL" clId="{007DD64E-8533-4F8C-9745-C742E3AD3582}" dt="2024-02-20T11:01:31.127" v="0"/>
              <pc2:cmMkLst xmlns:pc2="http://schemas.microsoft.com/office/powerpoint/2019/9/main/command">
                <pc:docMk/>
                <pc:sldMk cId="285916051" sldId="483"/>
                <pc2:cmMk id="{5733D8FB-A3B3-4A2C-8809-16B784EB6F88}"/>
              </pc2:cmMkLst>
            </pc226:cmChg>
          </p:ext>
        </pc:extLst>
      </pc:sldChg>
      <pc:sldChg chg="modNotesTx">
        <pc:chgData name="Carmen van Dorst" userId="ab550eb9-aa5f-48d6-aa21-4ec1c7e04c83" providerId="ADAL" clId="{007DD64E-8533-4F8C-9745-C742E3AD3582}" dt="2024-02-20T11:07:31.921" v="48" actId="6549"/>
        <pc:sldMkLst>
          <pc:docMk/>
          <pc:sldMk cId="3590184385" sldId="1229"/>
        </pc:sldMkLst>
      </pc:sldChg>
      <pc:sldChg chg="modSp mod">
        <pc:chgData name="Carmen van Dorst" userId="ab550eb9-aa5f-48d6-aa21-4ec1c7e04c83" providerId="ADAL" clId="{007DD64E-8533-4F8C-9745-C742E3AD3582}" dt="2024-02-20T11:10:06.493" v="59" actId="207"/>
        <pc:sldMkLst>
          <pc:docMk/>
          <pc:sldMk cId="449233186" sldId="1238"/>
        </pc:sldMkLst>
        <pc:spChg chg="mod">
          <ac:chgData name="Carmen van Dorst" userId="ab550eb9-aa5f-48d6-aa21-4ec1c7e04c83" providerId="ADAL" clId="{007DD64E-8533-4F8C-9745-C742E3AD3582}" dt="2024-02-20T11:10:06.493" v="59" actId="207"/>
          <ac:spMkLst>
            <pc:docMk/>
            <pc:sldMk cId="449233186" sldId="1238"/>
            <ac:spMk id="2" creationId="{EC624E22-8D70-8B9C-309D-D5A46AAAFDB5}"/>
          </ac:spMkLst>
        </pc:spChg>
      </pc:sldChg>
      <pc:sldChg chg="modSp mod">
        <pc:chgData name="Carmen van Dorst" userId="ab550eb9-aa5f-48d6-aa21-4ec1c7e04c83" providerId="ADAL" clId="{007DD64E-8533-4F8C-9745-C742E3AD3582}" dt="2024-02-20T11:06:20.354" v="44" actId="6549"/>
        <pc:sldMkLst>
          <pc:docMk/>
          <pc:sldMk cId="1447133765" sldId="1249"/>
        </pc:sldMkLst>
        <pc:graphicFrameChg chg="modGraphic">
          <ac:chgData name="Carmen van Dorst" userId="ab550eb9-aa5f-48d6-aa21-4ec1c7e04c83" providerId="ADAL" clId="{007DD64E-8533-4F8C-9745-C742E3AD3582}" dt="2024-02-20T11:06:20.354" v="44" actId="6549"/>
          <ac:graphicFrameMkLst>
            <pc:docMk/>
            <pc:sldMk cId="1447133765" sldId="1249"/>
            <ac:graphicFrameMk id="3" creationId="{D5CF8EEE-5292-7897-5F8E-322530BFFD71}"/>
          </ac:graphicFrameMkLst>
        </pc:graphicFrameChg>
      </pc:sldChg>
      <pc:sldChg chg="modNotesTx">
        <pc:chgData name="Carmen van Dorst" userId="ab550eb9-aa5f-48d6-aa21-4ec1c7e04c83" providerId="ADAL" clId="{007DD64E-8533-4F8C-9745-C742E3AD3582}" dt="2024-02-20T11:07:47.883" v="50" actId="6549"/>
        <pc:sldMkLst>
          <pc:docMk/>
          <pc:sldMk cId="2217475731" sldId="1250"/>
        </pc:sldMkLst>
      </pc:sldChg>
      <pc:sldChg chg="modNotesTx">
        <pc:chgData name="Carmen van Dorst" userId="ab550eb9-aa5f-48d6-aa21-4ec1c7e04c83" providerId="ADAL" clId="{007DD64E-8533-4F8C-9745-C742E3AD3582}" dt="2024-02-20T11:08:14.355" v="52" actId="6549"/>
        <pc:sldMkLst>
          <pc:docMk/>
          <pc:sldMk cId="3869739671" sldId="1252"/>
        </pc:sldMkLst>
      </pc:sldChg>
      <pc:sldChg chg="modNotesTx">
        <pc:chgData name="Carmen van Dorst" userId="ab550eb9-aa5f-48d6-aa21-4ec1c7e04c83" providerId="ADAL" clId="{007DD64E-8533-4F8C-9745-C742E3AD3582}" dt="2024-02-20T11:08:27.499" v="54" actId="6549"/>
        <pc:sldMkLst>
          <pc:docMk/>
          <pc:sldMk cId="4150683211" sldId="12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6D0522-B03E-BA4C-9735-8B5A0CBEB8A3}" type="datetimeFigureOut">
              <a:rPr lang="nl-NL" smtClean="0"/>
              <a:t>16-7-2024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760600-C9CA-DB44-9F31-774D987042C4}" type="slidenum">
              <a:rPr lang="nl-NL" smtClean="0"/>
              <a:t>‹nr.›</a:t>
            </a:fld>
            <a:endParaRPr lang="nl-NL"/>
          </a:p>
        </p:txBody>
      </p:sp>
    </p:spTree>
    <p:extLst>
      <p:ext uri="{BB962C8B-B14F-4D97-AF65-F5344CB8AC3E}">
        <p14:creationId xmlns:p14="http://schemas.microsoft.com/office/powerpoint/2010/main" val="519083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a:t>
            </a:fld>
            <a:endParaRPr lang="nl-NL"/>
          </a:p>
        </p:txBody>
      </p:sp>
    </p:spTree>
    <p:extLst>
      <p:ext uri="{BB962C8B-B14F-4D97-AF65-F5344CB8AC3E}">
        <p14:creationId xmlns:p14="http://schemas.microsoft.com/office/powerpoint/2010/main" val="1105348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Introductie – Hoe te de-escaleren</a:t>
            </a:r>
          </a:p>
          <a:p>
            <a:endParaRPr lang="nl-NL"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Arial" panose="020B0604020202020204" pitchFamily="34" charset="0"/>
              </a:rPr>
              <a:t>In de online vragenlijst hebben deelnemers videofragmenten gezien met gedrag van cliënten. Dit zijn dezelfde fragmenten als in de dialoogsessie over pijler 1 besproken zijn.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Arial" panose="020B0604020202020204" pitchFamily="34" charset="0"/>
              </a:rPr>
              <a:t>Toen ging het over de vraag of het acceptabel gedrag was. Nu gaat het over hoe je het gedrag om kan buigen en hoe je de-escalerend kan handelen.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Op de volgende slide starten we met het videovoorbeeld en de antwoorden op de bijbehorende vraag. Vervolgens kijken we samen naar het fragment en gaan we in gesprek over hoe je in deze situatie de-escalerend kan handelen.</a:t>
            </a:r>
            <a:endParaRPr lang="nl-NL" sz="12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Arial" panose="020B0604020202020204" pitchFamily="34" charset="0"/>
              </a:rPr>
              <a:t>Instructies: </a:t>
            </a:r>
            <a:endParaRPr lang="nl-NL" sz="12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dirty="0"/>
              <a:t>Laat het videofragment zien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dirty="0"/>
              <a:t>Check of er nog aanvullingen zijn n.a.v. het videofragmenten gezamenlijk te hebben bekeken</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10</a:t>
            </a:fld>
            <a:endParaRPr lang="nl-NL"/>
          </a:p>
        </p:txBody>
      </p:sp>
    </p:spTree>
    <p:extLst>
      <p:ext uri="{BB962C8B-B14F-4D97-AF65-F5344CB8AC3E}">
        <p14:creationId xmlns:p14="http://schemas.microsoft.com/office/powerpoint/2010/main" val="333586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Aft>
                <a:spcPts val="600"/>
              </a:spcAft>
              <a:buFont typeface="Gill Sans MT" panose="020B0502020104020203" pitchFamily="34" charset="77"/>
              <a:buNone/>
              <a:tabLst>
                <a:tab pos="1620520" algn="l"/>
                <a:tab pos="5130800" algn="r"/>
              </a:tabLst>
            </a:pPr>
            <a:r>
              <a:rPr lang="nl-NL" sz="1200" b="1">
                <a:effectLst/>
                <a:latin typeface="Tahoma" panose="020B0604030504040204" pitchFamily="34" charset="0"/>
                <a:ea typeface="Calibri" panose="020F0502020204030204" pitchFamily="34" charset="0"/>
                <a:cs typeface="Tahoma" panose="020B0604030504040204" pitchFamily="34" charset="0"/>
              </a:rPr>
              <a:t>Bespreekpunten per fragment:</a:t>
            </a:r>
          </a:p>
          <a:p>
            <a:pPr marL="171450" lvl="0" indent="-171450">
              <a:lnSpc>
                <a:spcPct val="115000"/>
              </a:lnSpc>
              <a:spcAft>
                <a:spcPts val="600"/>
              </a:spcAft>
              <a:buFont typeface="Arial" panose="020B0604020202020204" pitchFamily="34" charset="0"/>
              <a:buChar char="•"/>
              <a:tabLst>
                <a:tab pos="1620520" algn="l"/>
                <a:tab pos="5130800" algn="r"/>
              </a:tabLst>
            </a:pPr>
            <a:endParaRPr lang="nl-NL" sz="1200">
              <a:effectLst/>
              <a:latin typeface="Tahoma" panose="020B0604030504040204" pitchFamily="34" charset="0"/>
              <a:ea typeface="Calibri" panose="020F0502020204030204" pitchFamily="34" charset="0"/>
              <a:cs typeface="Tahoma" panose="020B0604030504040204" pitchFamily="34" charset="0"/>
            </a:endParaRPr>
          </a:p>
          <a:p>
            <a:pPr marL="171450" lvl="0" indent="-171450">
              <a:lnSpc>
                <a:spcPct val="115000"/>
              </a:lnSpc>
              <a:spcAft>
                <a:spcPts val="600"/>
              </a:spcAft>
              <a:buFont typeface="Arial" panose="020B0604020202020204" pitchFamily="34" charset="0"/>
              <a:buChar char="•"/>
              <a:tabLst>
                <a:tab pos="1620520" algn="l"/>
                <a:tab pos="5130800" algn="r"/>
              </a:tabLst>
            </a:pPr>
            <a:r>
              <a:rPr lang="nl-NL" sz="1200">
                <a:effectLst/>
                <a:latin typeface="Tahoma" panose="020B0604030504040204" pitchFamily="34" charset="0"/>
                <a:ea typeface="Calibri" panose="020F0502020204030204" pitchFamily="34" charset="0"/>
                <a:cs typeface="Tahoma" panose="020B0604030504040204" pitchFamily="34" charset="0"/>
              </a:rPr>
              <a:t>Hoe voorkom je dat het gedrag overgaat in agressie</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a:effectLst/>
                <a:latin typeface="Tahoma" panose="020B0604030504040204" pitchFamily="34" charset="0"/>
                <a:ea typeface="Calibri" panose="020F0502020204030204" pitchFamily="34" charset="0"/>
                <a:cs typeface="Tahoma" panose="020B0604030504040204" pitchFamily="34" charset="0"/>
              </a:rPr>
              <a:t>Hoe zou je hier de-escalerend op kunnen reageren?</a:t>
            </a:r>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11</a:t>
            </a:fld>
            <a:endParaRPr lang="nl-NL"/>
          </a:p>
        </p:txBody>
      </p:sp>
    </p:spTree>
    <p:extLst>
      <p:ext uri="{BB962C8B-B14F-4D97-AF65-F5344CB8AC3E}">
        <p14:creationId xmlns:p14="http://schemas.microsoft.com/office/powerpoint/2010/main" val="1144983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Aft>
                <a:spcPts val="600"/>
              </a:spcAft>
              <a:buFont typeface="Gill Sans MT" panose="020B0502020104020203" pitchFamily="34" charset="77"/>
              <a:buNone/>
              <a:tabLst>
                <a:tab pos="1620520" algn="l"/>
                <a:tab pos="5130800" algn="r"/>
              </a:tabLst>
            </a:pPr>
            <a:r>
              <a:rPr lang="nl-NL" sz="1200" b="1">
                <a:effectLst/>
                <a:latin typeface="Tahoma" panose="020B0604030504040204" pitchFamily="34" charset="0"/>
                <a:ea typeface="Calibri" panose="020F0502020204030204" pitchFamily="34" charset="0"/>
                <a:cs typeface="Tahoma" panose="020B0604030504040204" pitchFamily="34" charset="0"/>
              </a:rPr>
              <a:t>Bespreekpunten per fragment:</a:t>
            </a:r>
          </a:p>
          <a:p>
            <a:pPr marL="171450" lvl="0" indent="-171450">
              <a:lnSpc>
                <a:spcPct val="115000"/>
              </a:lnSpc>
              <a:spcAft>
                <a:spcPts val="600"/>
              </a:spcAft>
              <a:buFont typeface="Arial" panose="020B0604020202020204" pitchFamily="34" charset="0"/>
              <a:buChar char="•"/>
              <a:tabLst>
                <a:tab pos="1620520" algn="l"/>
                <a:tab pos="5130800" algn="r"/>
              </a:tabLst>
            </a:pPr>
            <a:endParaRPr lang="nl-NL" sz="1200">
              <a:effectLst/>
              <a:latin typeface="Tahoma" panose="020B0604030504040204" pitchFamily="34" charset="0"/>
              <a:ea typeface="Calibri" panose="020F0502020204030204" pitchFamily="34" charset="0"/>
              <a:cs typeface="Tahoma" panose="020B0604030504040204" pitchFamily="34" charset="0"/>
            </a:endParaRPr>
          </a:p>
          <a:p>
            <a:pPr marL="171450" lvl="0" indent="-171450">
              <a:lnSpc>
                <a:spcPct val="115000"/>
              </a:lnSpc>
              <a:spcAft>
                <a:spcPts val="600"/>
              </a:spcAft>
              <a:buFont typeface="Arial" panose="020B0604020202020204" pitchFamily="34" charset="0"/>
              <a:buChar char="•"/>
              <a:tabLst>
                <a:tab pos="1620520" algn="l"/>
                <a:tab pos="5130800" algn="r"/>
              </a:tabLst>
            </a:pPr>
            <a:r>
              <a:rPr lang="nl-NL" sz="1200">
                <a:effectLst/>
                <a:latin typeface="Tahoma" panose="020B0604030504040204" pitchFamily="34" charset="0"/>
                <a:ea typeface="Calibri" panose="020F0502020204030204" pitchFamily="34" charset="0"/>
                <a:cs typeface="Tahoma" panose="020B0604030504040204" pitchFamily="34" charset="0"/>
              </a:rPr>
              <a:t>Hoe voorkom je dat het gedrag overgaat in agressie</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a:effectLst/>
                <a:latin typeface="Tahoma" panose="020B0604030504040204" pitchFamily="34" charset="0"/>
                <a:ea typeface="Calibri" panose="020F0502020204030204" pitchFamily="34" charset="0"/>
                <a:cs typeface="Tahoma" panose="020B0604030504040204" pitchFamily="34" charset="0"/>
              </a:rPr>
              <a:t>Hoe zou je hier de-escalerend op kunnen reageren?</a:t>
            </a:r>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12</a:t>
            </a:fld>
            <a:endParaRPr lang="nl-NL"/>
          </a:p>
        </p:txBody>
      </p:sp>
    </p:spTree>
    <p:extLst>
      <p:ext uri="{BB962C8B-B14F-4D97-AF65-F5344CB8AC3E}">
        <p14:creationId xmlns:p14="http://schemas.microsoft.com/office/powerpoint/2010/main" val="1144983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600"/>
              </a:spcAft>
              <a:buClrTx/>
              <a:buSzTx/>
              <a:buFont typeface="Gill Sans MT" panose="020B0502020104020203" pitchFamily="34" charset="77"/>
              <a:buNone/>
              <a:tabLst>
                <a:tab pos="1620520" algn="l"/>
                <a:tab pos="5130800" algn="r"/>
              </a:tabLst>
              <a:defRPr/>
            </a:pPr>
            <a:r>
              <a:rPr lang="nl-NL" sz="1200" b="1">
                <a:effectLst/>
                <a:latin typeface="Tahoma" panose="020B0604030504040204" pitchFamily="34" charset="0"/>
                <a:ea typeface="Calibri" panose="020F0502020204030204" pitchFamily="34" charset="0"/>
                <a:cs typeface="Tahoma" panose="020B0604030504040204" pitchFamily="34" charset="0"/>
              </a:rPr>
              <a:t>Let op: hier komen videofragmenten van pijler 3</a:t>
            </a:r>
          </a:p>
          <a:p>
            <a:pPr marL="0" lvl="0" indent="0">
              <a:lnSpc>
                <a:spcPct val="115000"/>
              </a:lnSpc>
              <a:spcAft>
                <a:spcPts val="600"/>
              </a:spcAft>
              <a:buFont typeface="Gill Sans MT" panose="020B0502020104020203" pitchFamily="34" charset="77"/>
              <a:buNone/>
              <a:tabLst>
                <a:tab pos="1620520" algn="l"/>
                <a:tab pos="5130800" algn="r"/>
              </a:tabLst>
            </a:pPr>
            <a:endParaRPr lang="nl-NL" sz="1200" b="1">
              <a:effectLst/>
              <a:latin typeface="Tahoma" panose="020B0604030504040204" pitchFamily="34" charset="0"/>
              <a:ea typeface="Calibri" panose="020F0502020204030204" pitchFamily="34" charset="0"/>
              <a:cs typeface="Tahoma" panose="020B0604030504040204" pitchFamily="34" charset="0"/>
            </a:endParaRPr>
          </a:p>
          <a:p>
            <a:pPr marL="0" lvl="0" indent="0">
              <a:lnSpc>
                <a:spcPct val="115000"/>
              </a:lnSpc>
              <a:spcAft>
                <a:spcPts val="600"/>
              </a:spcAft>
              <a:buFont typeface="Gill Sans MT" panose="020B0502020104020203" pitchFamily="34" charset="77"/>
              <a:buNone/>
              <a:tabLst>
                <a:tab pos="1620520" algn="l"/>
                <a:tab pos="5130800" algn="r"/>
              </a:tabLst>
            </a:pPr>
            <a:r>
              <a:rPr lang="nl-NL" sz="1200" b="1">
                <a:effectLst/>
                <a:latin typeface="Tahoma" panose="020B0604030504040204" pitchFamily="34" charset="0"/>
                <a:ea typeface="Calibri" panose="020F0502020204030204" pitchFamily="34" charset="0"/>
                <a:cs typeface="Tahoma" panose="020B0604030504040204" pitchFamily="34" charset="0"/>
              </a:rPr>
              <a:t>Bespreekpunten per fragment:</a:t>
            </a:r>
          </a:p>
          <a:p>
            <a:pPr marL="0" lvl="0" indent="0">
              <a:lnSpc>
                <a:spcPct val="115000"/>
              </a:lnSpc>
              <a:spcAft>
                <a:spcPts val="600"/>
              </a:spcAft>
              <a:buFont typeface="Gill Sans MT" panose="020B0502020104020203" pitchFamily="34" charset="77"/>
              <a:buNone/>
              <a:tabLst>
                <a:tab pos="1620520" algn="l"/>
                <a:tab pos="5130800" algn="r"/>
              </a:tabLst>
            </a:pPr>
            <a:endParaRPr lang="nl-NL" sz="1200">
              <a:effectLst/>
              <a:latin typeface="Tahoma" panose="020B0604030504040204" pitchFamily="34" charset="0"/>
              <a:ea typeface="Calibri" panose="020F0502020204030204" pitchFamily="34" charset="0"/>
              <a:cs typeface="Tahoma" panose="020B0604030504040204" pitchFamily="34" charset="0"/>
            </a:endParaRPr>
          </a:p>
          <a:p>
            <a:pPr marL="171450" lvl="0" indent="-171450">
              <a:lnSpc>
                <a:spcPct val="115000"/>
              </a:lnSpc>
              <a:spcAft>
                <a:spcPts val="600"/>
              </a:spcAft>
              <a:buFont typeface="Arial" panose="020B0604020202020204" pitchFamily="34" charset="0"/>
              <a:buChar char="•"/>
              <a:tabLst>
                <a:tab pos="1620520" algn="l"/>
                <a:tab pos="5130800" algn="r"/>
              </a:tabLst>
            </a:pPr>
            <a:r>
              <a:rPr lang="nl-NL" sz="1200">
                <a:effectLst/>
                <a:latin typeface="Tahoma" panose="020B0604030504040204" pitchFamily="34" charset="0"/>
                <a:ea typeface="Calibri" panose="020F0502020204030204" pitchFamily="34" charset="0"/>
                <a:cs typeface="Tahoma" panose="020B0604030504040204" pitchFamily="34" charset="0"/>
              </a:rPr>
              <a:t>Hoe voorkom je dat het gedrag overgaat in agressie</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a:effectLst/>
                <a:latin typeface="Tahoma" panose="020B0604030504040204" pitchFamily="34" charset="0"/>
                <a:ea typeface="Calibri" panose="020F0502020204030204" pitchFamily="34" charset="0"/>
                <a:cs typeface="Tahoma" panose="020B0604030504040204" pitchFamily="34" charset="0"/>
              </a:rPr>
              <a:t>Hoe zou je hier de-escalerend op kunnen reageren?</a:t>
            </a:r>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13</a:t>
            </a:fld>
            <a:endParaRPr lang="nl-NL"/>
          </a:p>
        </p:txBody>
      </p:sp>
    </p:spTree>
    <p:extLst>
      <p:ext uri="{BB962C8B-B14F-4D97-AF65-F5344CB8AC3E}">
        <p14:creationId xmlns:p14="http://schemas.microsoft.com/office/powerpoint/2010/main" val="1144983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Aft>
                <a:spcPts val="600"/>
              </a:spcAft>
              <a:buFont typeface="Gill Sans MT" panose="020B0502020104020203" pitchFamily="34" charset="77"/>
              <a:buNone/>
              <a:tabLst>
                <a:tab pos="1620520" algn="l"/>
                <a:tab pos="5130800" algn="r"/>
              </a:tabLst>
            </a:pPr>
            <a:r>
              <a:rPr lang="nl-NL" sz="1200" b="1">
                <a:effectLst/>
                <a:latin typeface="Tahoma" panose="020B0604030504040204" pitchFamily="34" charset="0"/>
                <a:ea typeface="Calibri" panose="020F0502020204030204" pitchFamily="34" charset="0"/>
                <a:cs typeface="Tahoma" panose="020B0604030504040204" pitchFamily="34" charset="0"/>
              </a:rPr>
              <a:t>Bespreekpunten per fragment:</a:t>
            </a:r>
          </a:p>
          <a:p>
            <a:pPr marL="171450" lvl="0" indent="-171450">
              <a:lnSpc>
                <a:spcPct val="115000"/>
              </a:lnSpc>
              <a:spcAft>
                <a:spcPts val="600"/>
              </a:spcAft>
              <a:buFont typeface="Arial" panose="020B0604020202020204" pitchFamily="34" charset="0"/>
              <a:buChar char="•"/>
              <a:tabLst>
                <a:tab pos="1620520" algn="l"/>
                <a:tab pos="5130800" algn="r"/>
              </a:tabLst>
            </a:pPr>
            <a:endParaRPr lang="nl-NL" sz="1200">
              <a:effectLst/>
              <a:latin typeface="Tahoma" panose="020B0604030504040204" pitchFamily="34" charset="0"/>
              <a:ea typeface="Calibri" panose="020F0502020204030204" pitchFamily="34" charset="0"/>
              <a:cs typeface="Tahoma" panose="020B0604030504040204" pitchFamily="34" charset="0"/>
            </a:endParaRPr>
          </a:p>
          <a:p>
            <a:pPr marL="171450" lvl="0" indent="-171450">
              <a:lnSpc>
                <a:spcPct val="115000"/>
              </a:lnSpc>
              <a:spcAft>
                <a:spcPts val="600"/>
              </a:spcAft>
              <a:buFont typeface="Arial" panose="020B0604020202020204" pitchFamily="34" charset="0"/>
              <a:buChar char="•"/>
              <a:tabLst>
                <a:tab pos="1620520" algn="l"/>
                <a:tab pos="5130800" algn="r"/>
              </a:tabLst>
            </a:pPr>
            <a:r>
              <a:rPr lang="nl-NL" sz="1200">
                <a:effectLst/>
                <a:latin typeface="Tahoma" panose="020B0604030504040204" pitchFamily="34" charset="0"/>
                <a:ea typeface="Calibri" panose="020F0502020204030204" pitchFamily="34" charset="0"/>
                <a:cs typeface="Tahoma" panose="020B0604030504040204" pitchFamily="34" charset="0"/>
              </a:rPr>
              <a:t>Hoe voorkom je dat het gedrag overgaat in agressie</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a:effectLst/>
                <a:latin typeface="Tahoma" panose="020B0604030504040204" pitchFamily="34" charset="0"/>
                <a:ea typeface="Calibri" panose="020F0502020204030204" pitchFamily="34" charset="0"/>
                <a:cs typeface="Tahoma" panose="020B0604030504040204" pitchFamily="34" charset="0"/>
              </a:rPr>
              <a:t>Hoe zou je hier de-escalerend op kunnen reageren?</a:t>
            </a:r>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14</a:t>
            </a:fld>
            <a:endParaRPr lang="nl-NL"/>
          </a:p>
        </p:txBody>
      </p:sp>
    </p:spTree>
    <p:extLst>
      <p:ext uri="{BB962C8B-B14F-4D97-AF65-F5344CB8AC3E}">
        <p14:creationId xmlns:p14="http://schemas.microsoft.com/office/powerpoint/2010/main" val="1144983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A8A60-3129-F14F-1CE1-4C5D16C2BED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445D91E-36F8-ACE3-141D-176746936E7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D0F31F9-01CC-E4DB-3DF4-CE16AF6C1530}"/>
              </a:ext>
            </a:extLst>
          </p:cNvPr>
          <p:cNvSpPr>
            <a:spLocks noGrp="1"/>
          </p:cNvSpPr>
          <p:nvPr>
            <p:ph type="body" idx="1"/>
          </p:nvPr>
        </p:nvSpPr>
        <p:spPr/>
        <p:txBody>
          <a:bodyPr/>
          <a:lstStyle/>
          <a:p>
            <a:pPr marL="0" lvl="0" indent="0">
              <a:lnSpc>
                <a:spcPct val="115000"/>
              </a:lnSpc>
              <a:spcAft>
                <a:spcPts val="600"/>
              </a:spcAft>
              <a:buFont typeface="Gill Sans MT" panose="020B0502020104020203" pitchFamily="34" charset="77"/>
              <a:buNone/>
              <a:tabLst>
                <a:tab pos="1620520" algn="l"/>
                <a:tab pos="5130800" algn="r"/>
              </a:tabLst>
            </a:pPr>
            <a:r>
              <a:rPr lang="nl-NL" sz="1200" b="1">
                <a:effectLst/>
                <a:latin typeface="Tahoma" panose="020B0604030504040204" pitchFamily="34" charset="0"/>
                <a:ea typeface="Calibri" panose="020F0502020204030204" pitchFamily="34" charset="0"/>
                <a:cs typeface="Tahoma" panose="020B0604030504040204" pitchFamily="34" charset="0"/>
              </a:rPr>
              <a:t>Bespreekpunten per fragment:</a:t>
            </a:r>
          </a:p>
          <a:p>
            <a:pPr marL="171450" lvl="0" indent="-171450">
              <a:lnSpc>
                <a:spcPct val="115000"/>
              </a:lnSpc>
              <a:spcAft>
                <a:spcPts val="600"/>
              </a:spcAft>
              <a:buFont typeface="Arial" panose="020B0604020202020204" pitchFamily="34" charset="0"/>
              <a:buChar char="•"/>
              <a:tabLst>
                <a:tab pos="1620520" algn="l"/>
                <a:tab pos="5130800" algn="r"/>
              </a:tabLst>
            </a:pPr>
            <a:endParaRPr lang="nl-NL" sz="1200">
              <a:effectLst/>
              <a:latin typeface="Tahoma" panose="020B0604030504040204" pitchFamily="34" charset="0"/>
              <a:ea typeface="Calibri" panose="020F0502020204030204" pitchFamily="34" charset="0"/>
              <a:cs typeface="Tahoma" panose="020B0604030504040204" pitchFamily="34" charset="0"/>
            </a:endParaRPr>
          </a:p>
          <a:p>
            <a:pPr marL="171450" lvl="0" indent="-171450">
              <a:lnSpc>
                <a:spcPct val="115000"/>
              </a:lnSpc>
              <a:spcAft>
                <a:spcPts val="600"/>
              </a:spcAft>
              <a:buFont typeface="Arial" panose="020B0604020202020204" pitchFamily="34" charset="0"/>
              <a:buChar char="•"/>
              <a:tabLst>
                <a:tab pos="1620520" algn="l"/>
                <a:tab pos="5130800" algn="r"/>
              </a:tabLst>
            </a:pPr>
            <a:r>
              <a:rPr lang="nl-NL" sz="1200">
                <a:effectLst/>
                <a:latin typeface="Tahoma" panose="020B0604030504040204" pitchFamily="34" charset="0"/>
                <a:ea typeface="Calibri" panose="020F0502020204030204" pitchFamily="34" charset="0"/>
                <a:cs typeface="Tahoma" panose="020B0604030504040204" pitchFamily="34" charset="0"/>
              </a:rPr>
              <a:t>Hoe voorkom je dat het gedrag overgaat in agressie</a:t>
            </a:r>
          </a:p>
          <a:p>
            <a:pPr marL="171450" lvl="0" indent="-171450">
              <a:lnSpc>
                <a:spcPct val="115000"/>
              </a:lnSpc>
              <a:spcAft>
                <a:spcPts val="600"/>
              </a:spcAft>
              <a:buFont typeface="Arial" panose="020B0604020202020204" pitchFamily="34" charset="0"/>
              <a:buChar char="•"/>
              <a:tabLst>
                <a:tab pos="1620520" algn="l"/>
                <a:tab pos="5130800" algn="r"/>
              </a:tabLst>
            </a:pPr>
            <a:r>
              <a:rPr lang="nl-NL" sz="1200">
                <a:effectLst/>
                <a:latin typeface="Tahoma" panose="020B0604030504040204" pitchFamily="34" charset="0"/>
                <a:ea typeface="Calibri" panose="020F0502020204030204" pitchFamily="34" charset="0"/>
                <a:cs typeface="Tahoma" panose="020B0604030504040204" pitchFamily="34" charset="0"/>
              </a:rPr>
              <a:t>Hoe zou je hier de-escalerend op kunnen reageren?</a:t>
            </a:r>
          </a:p>
          <a:p>
            <a:endParaRPr lang="nl-NL"/>
          </a:p>
        </p:txBody>
      </p:sp>
      <p:sp>
        <p:nvSpPr>
          <p:cNvPr id="4" name="Tijdelijke aanduiding voor dianummer 3">
            <a:extLst>
              <a:ext uri="{FF2B5EF4-FFF2-40B4-BE49-F238E27FC236}">
                <a16:creationId xmlns:a16="http://schemas.microsoft.com/office/drawing/2014/main" id="{0E6053C8-DF65-43C3-AA37-8E9D17F0F0B7}"/>
              </a:ext>
            </a:extLst>
          </p:cNvPr>
          <p:cNvSpPr>
            <a:spLocks noGrp="1"/>
          </p:cNvSpPr>
          <p:nvPr>
            <p:ph type="sldNum" sz="quarter" idx="5"/>
          </p:nvPr>
        </p:nvSpPr>
        <p:spPr/>
        <p:txBody>
          <a:bodyPr/>
          <a:lstStyle/>
          <a:p>
            <a:fld id="{53148E80-FAA0-3A46-8471-E311C306B75E}" type="slidenum">
              <a:rPr lang="nl-NL" smtClean="0"/>
              <a:t>15</a:t>
            </a:fld>
            <a:endParaRPr lang="nl-NL"/>
          </a:p>
        </p:txBody>
      </p:sp>
    </p:spTree>
    <p:extLst>
      <p:ext uri="{BB962C8B-B14F-4D97-AF65-F5344CB8AC3E}">
        <p14:creationId xmlns:p14="http://schemas.microsoft.com/office/powerpoint/2010/main" val="2101106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a:latin typeface="Tahoma" panose="020B0604030504040204" pitchFamily="34" charset="0"/>
                <a:ea typeface="Tahoma" panose="020B0604030504040204" pitchFamily="34" charset="0"/>
                <a:cs typeface="Tahoma" panose="020B0604030504040204" pitchFamily="34" charset="0"/>
              </a:rPr>
              <a:t>In de vragenlijst zijn open vragen gesteld.</a:t>
            </a:r>
            <a:r>
              <a:rPr lang="nl-NL">
                <a:latin typeface="Tahoma" panose="020B0604030504040204" pitchFamily="34" charset="0"/>
                <a:ea typeface="Tahoma" panose="020B0604030504040204" pitchFamily="34" charset="0"/>
                <a:cs typeface="Tahoma" panose="020B0604030504040204" pitchFamily="34" charset="0"/>
              </a:rPr>
              <a:t> </a:t>
            </a:r>
            <a:r>
              <a:rPr lang="nl-NL" b="0">
                <a:latin typeface="Tahoma" panose="020B0604030504040204" pitchFamily="34" charset="0"/>
                <a:ea typeface="Tahoma" panose="020B0604030504040204" pitchFamily="34" charset="0"/>
                <a:cs typeface="Tahoma" panose="020B0604030504040204" pitchFamily="34" charset="0"/>
              </a:rPr>
              <a:t>Afhankelijk van de tijd die je tijdens de dialoogsessie hebt, kun je er voor kiezen om er 1 of meer te bespreken.</a:t>
            </a:r>
            <a:endParaRPr lang="nl-NL">
              <a:latin typeface="Tahoma" panose="020B0604030504040204" pitchFamily="34" charset="0"/>
              <a:ea typeface="Tahoma" panose="020B0604030504040204" pitchFamily="34" charset="0"/>
              <a:cs typeface="Tahoma" panose="020B0604030504040204" pitchFamily="34" charset="0"/>
            </a:endParaRPr>
          </a:p>
          <a:p>
            <a:r>
              <a:rPr lang="nl-NL" b="0">
                <a:latin typeface="Tahoma" panose="020B0604030504040204" pitchFamily="34" charset="0"/>
                <a:ea typeface="Tahoma" panose="020B0604030504040204" pitchFamily="34" charset="0"/>
                <a:cs typeface="Tahoma" panose="020B0604030504040204" pitchFamily="34" charset="0"/>
              </a:rPr>
              <a:t>Je kunt de uitkomsten ook tijdens een werkoverleg bespreken of direct verwerken in het invultemplate.</a:t>
            </a:r>
          </a:p>
          <a:p>
            <a:endParaRPr lang="nl-NL" b="1">
              <a:latin typeface="Tahoma" panose="020B0604030504040204" pitchFamily="34" charset="0"/>
              <a:ea typeface="Tahoma" panose="020B0604030504040204" pitchFamily="34" charset="0"/>
              <a:cs typeface="Tahoma" panose="020B0604030504040204" pitchFamily="34" charset="0"/>
            </a:endParaRPr>
          </a:p>
          <a:p>
            <a:endParaRPr lang="nl-NL">
              <a:latin typeface="Tahoma" panose="020B0604030504040204" pitchFamily="34" charset="0"/>
              <a:ea typeface="Tahoma" panose="020B0604030504040204" pitchFamily="34" charset="0"/>
              <a:cs typeface="Tahoma" panose="020B0604030504040204" pitchFamily="34" charset="0"/>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16</a:t>
            </a:fld>
            <a:endParaRPr lang="nl-NL"/>
          </a:p>
        </p:txBody>
      </p:sp>
    </p:spTree>
    <p:extLst>
      <p:ext uri="{BB962C8B-B14F-4D97-AF65-F5344CB8AC3E}">
        <p14:creationId xmlns:p14="http://schemas.microsoft.com/office/powerpoint/2010/main" val="1911878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atin typeface="Tahoma" panose="020B0604030504040204" pitchFamily="34" charset="0"/>
                <a:ea typeface="Tahoma" panose="020B0604030504040204" pitchFamily="34" charset="0"/>
                <a:cs typeface="Tahoma" panose="020B0604030504040204" pitchFamily="34" charset="0"/>
              </a:rPr>
              <a:t>Noteer de antwoorden in de Invultemplate voor dialoogsessies. </a:t>
            </a: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17</a:t>
            </a:fld>
            <a:endParaRPr lang="nl-NL"/>
          </a:p>
        </p:txBody>
      </p:sp>
    </p:spTree>
    <p:extLst>
      <p:ext uri="{BB962C8B-B14F-4D97-AF65-F5344CB8AC3E}">
        <p14:creationId xmlns:p14="http://schemas.microsoft.com/office/powerpoint/2010/main" val="1170309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cs typeface="Calibri"/>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18</a:t>
            </a:fld>
            <a:endParaRPr lang="nl-NL"/>
          </a:p>
        </p:txBody>
      </p:sp>
    </p:spTree>
    <p:extLst>
      <p:ext uri="{BB962C8B-B14F-4D97-AF65-F5344CB8AC3E}">
        <p14:creationId xmlns:p14="http://schemas.microsoft.com/office/powerpoint/2010/main" val="757441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a:cs typeface="Calibri"/>
            </a:endParaRPr>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19</a:t>
            </a:fld>
            <a:endParaRPr lang="nl-NL"/>
          </a:p>
        </p:txBody>
      </p:sp>
    </p:spTree>
    <p:extLst>
      <p:ext uri="{BB962C8B-B14F-4D97-AF65-F5344CB8AC3E}">
        <p14:creationId xmlns:p14="http://schemas.microsoft.com/office/powerpoint/2010/main" val="4046291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nl-NL" b="1" i="0" u="none" strike="noStrike" dirty="0">
                <a:solidFill>
                  <a:srgbClr val="000000"/>
                </a:solidFill>
                <a:effectLst/>
                <a:latin typeface="Tahoma" panose="020B0604030504040204" pitchFamily="34" charset="0"/>
              </a:rPr>
              <a:t>Dit zijn de stappen van de Complete agressie-aanpak</a:t>
            </a:r>
            <a:r>
              <a:rPr lang="en-US" b="0" i="0" dirty="0">
                <a:solidFill>
                  <a:srgbClr val="808080"/>
                </a:solidFill>
                <a:effectLst/>
                <a:latin typeface="Tahoma" panose="020B0604030504040204" pitchFamily="34" charset="0"/>
              </a:rPr>
              <a:t>​</a:t>
            </a:r>
            <a:endParaRPr lang="en-US" b="0" i="0" dirty="0">
              <a:solidFill>
                <a:srgbClr val="444444"/>
              </a:solidFill>
              <a:effectLst/>
              <a:latin typeface="Calibri" panose="020F0502020204030204" pitchFamily="34" charset="0"/>
            </a:endParaRPr>
          </a:p>
          <a:p>
            <a:pPr algn="l" rtl="0" fontAlgn="base"/>
            <a:r>
              <a:rPr lang="nl-NL" b="0" i="0" u="none" strike="noStrike" dirty="0">
                <a:solidFill>
                  <a:srgbClr val="000000"/>
                </a:solidFill>
                <a:effectLst/>
                <a:latin typeface="Tahoma" panose="020B0604030504040204" pitchFamily="34" charset="0"/>
              </a:rPr>
              <a:t>Deze loop je aan het begin van de sessie door, zodat de deelnemers weten bij welke stap ze zich bevinden (stap 3). </a:t>
            </a:r>
            <a:r>
              <a:rPr lang="en-US" b="0" i="0" dirty="0">
                <a:solidFill>
                  <a:srgbClr val="808080"/>
                </a:solidFill>
                <a:effectLst/>
                <a:latin typeface="Tahoma" panose="020B0604030504040204" pitchFamily="34" charset="0"/>
              </a:rPr>
              <a:t>​</a:t>
            </a:r>
            <a:endParaRPr lang="en-US" b="0" i="0" dirty="0">
              <a:solidFill>
                <a:srgbClr val="444444"/>
              </a:solidFill>
              <a:effectLst/>
              <a:latin typeface="Calibri" panose="020F0502020204030204" pitchFamily="34" charset="0"/>
            </a:endParaRPr>
          </a:p>
          <a:p>
            <a:pPr algn="l" rtl="0" fontAlgn="base"/>
            <a:r>
              <a:rPr lang="nl-NL" b="0" i="0" dirty="0">
                <a:solidFill>
                  <a:srgbClr val="808080"/>
                </a:solidFill>
                <a:effectLst/>
                <a:latin typeface="Tahoma" panose="020B0604030504040204" pitchFamily="34" charset="0"/>
              </a:rPr>
              <a:t>​</a:t>
            </a:r>
            <a:endParaRPr lang="nl-NL" b="0" i="0" dirty="0">
              <a:solidFill>
                <a:srgbClr val="444444"/>
              </a:solidFill>
              <a:effectLst/>
              <a:latin typeface="Calibri" panose="020F0502020204030204" pitchFamily="34" charset="0"/>
            </a:endParaRPr>
          </a:p>
          <a:p>
            <a:pPr algn="l" rtl="0" fontAlgn="base"/>
            <a:r>
              <a:rPr lang="nl-NL" b="0" i="0" dirty="0">
                <a:solidFill>
                  <a:srgbClr val="808080"/>
                </a:solidFill>
                <a:effectLst/>
                <a:latin typeface="Tahoma" panose="020B0604030504040204" pitchFamily="34" charset="0"/>
              </a:rPr>
              <a:t>​</a:t>
            </a:r>
            <a:endParaRPr lang="nl-NL" b="0" i="0" dirty="0">
              <a:solidFill>
                <a:srgbClr val="444444"/>
              </a:solidFill>
              <a:effectLst/>
              <a:latin typeface="Calibri" panose="020F0502020204030204" pitchFamily="34" charset="0"/>
            </a:endParaRPr>
          </a:p>
          <a:p>
            <a:pPr algn="l" rtl="0" fontAlgn="base"/>
            <a:r>
              <a:rPr lang="nl-NL" b="1" i="0" u="none" strike="noStrike" dirty="0">
                <a:solidFill>
                  <a:srgbClr val="E11E27"/>
                </a:solidFill>
                <a:effectLst/>
                <a:latin typeface="Tahoma" panose="020B0604030504040204" pitchFamily="34" charset="0"/>
              </a:rPr>
              <a:t>Hulpmiddelen</a:t>
            </a:r>
            <a:r>
              <a:rPr lang="en-US" b="0" i="0" dirty="0">
                <a:solidFill>
                  <a:srgbClr val="000000"/>
                </a:solidFill>
                <a:effectLst/>
                <a:latin typeface="Tahoma" panose="020B0604030504040204" pitchFamily="34" charset="0"/>
              </a:rPr>
              <a:t>​</a:t>
            </a:r>
            <a:endParaRPr lang="en-US" b="0" i="0" dirty="0">
              <a:solidFill>
                <a:srgbClr val="444444"/>
              </a:solidFill>
              <a:effectLst/>
              <a:latin typeface="Calibri" panose="020F0502020204030204" pitchFamily="34" charset="0"/>
            </a:endParaRPr>
          </a:p>
          <a:p>
            <a:pPr algn="l" rtl="0" fontAlgn="base"/>
            <a:r>
              <a:rPr lang="nl-NL" b="0" i="0" u="none" strike="noStrike" dirty="0">
                <a:solidFill>
                  <a:srgbClr val="000000"/>
                </a:solidFill>
                <a:effectLst/>
                <a:latin typeface="Tahoma" panose="020B0604030504040204" pitchFamily="34" charset="0"/>
              </a:rPr>
              <a:t>Ter ondersteuning van de projectleider en het projectteam zijn de volgende middelen beschikbaar:</a:t>
            </a:r>
            <a:br>
              <a:rPr lang="nl-NL" b="0" i="0" u="none" strike="noStrike" dirty="0">
                <a:solidFill>
                  <a:srgbClr val="000000"/>
                </a:solidFill>
                <a:effectLst/>
                <a:latin typeface="Tahoma" panose="020B0604030504040204" pitchFamily="34" charset="0"/>
              </a:rPr>
            </a:br>
            <a:r>
              <a:rPr lang="nl-NL" b="0" i="0" u="none" strike="noStrike" dirty="0">
                <a:solidFill>
                  <a:srgbClr val="000000"/>
                </a:solidFill>
                <a:effectLst/>
                <a:latin typeface="Tahoma" panose="020B0604030504040204" pitchFamily="34" charset="0"/>
              </a:rPr>
              <a:t> </a:t>
            </a:r>
            <a:r>
              <a:rPr lang="nl-NL" b="0" i="0" dirty="0">
                <a:solidFill>
                  <a:srgbClr val="808080"/>
                </a:solidFill>
                <a:effectLst/>
                <a:latin typeface="Tahoma" panose="020B0604030504040204" pitchFamily="34" charset="0"/>
              </a:rPr>
              <a:t>​</a:t>
            </a:r>
            <a:endParaRPr lang="nl-NL"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nl-NL" sz="800" b="0" i="0" u="none" strike="noStrike" dirty="0">
                <a:solidFill>
                  <a:srgbClr val="000000"/>
                </a:solidFill>
                <a:effectLst/>
                <a:latin typeface="Tahoma" panose="020B0604030504040204" pitchFamily="34" charset="0"/>
              </a:rPr>
              <a:t>Checklist en stappenplan voor de projectleider Complete agressie-aanpak</a:t>
            </a:r>
            <a:r>
              <a:rPr lang="en-US" sz="800" b="0" i="0" dirty="0">
                <a:solidFill>
                  <a:srgbClr val="808080"/>
                </a:solidFill>
                <a:effectLst/>
                <a:latin typeface="Tahoma" panose="020B0604030504040204" pitchFamily="34" charset="0"/>
              </a:rPr>
              <a:t>​</a:t>
            </a:r>
            <a:endParaRPr lang="en-US" sz="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l-NL" sz="800" b="0" i="0" u="none" strike="noStrike" dirty="0">
                <a:solidFill>
                  <a:srgbClr val="000000"/>
                </a:solidFill>
                <a:effectLst/>
                <a:latin typeface="Tahoma" panose="020B0604030504040204" pitchFamily="34" charset="0"/>
              </a:rPr>
              <a:t>Handleiding Beleid en Protocol Veilig werken </a:t>
            </a:r>
            <a:r>
              <a:rPr lang="en-US" sz="800" b="0" i="0" dirty="0">
                <a:solidFill>
                  <a:srgbClr val="808080"/>
                </a:solidFill>
                <a:effectLst/>
                <a:latin typeface="Tahoma" panose="020B0604030504040204" pitchFamily="34" charset="0"/>
              </a:rPr>
              <a:t>​</a:t>
            </a:r>
            <a:endParaRPr lang="en-US" sz="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l-NL" sz="800" b="0" i="0" u="none" strike="noStrike" dirty="0">
                <a:solidFill>
                  <a:srgbClr val="000000"/>
                </a:solidFill>
                <a:effectLst/>
                <a:latin typeface="Tahoma" panose="020B0604030504040204" pitchFamily="34" charset="0"/>
              </a:rPr>
              <a:t>Invultemplate – Verwerking van dialoogsessies voor het verwerken van uitkomsten online vragenlijsten en dialoogsessies</a:t>
            </a:r>
            <a:r>
              <a:rPr lang="en-US" sz="800" b="0" i="0" dirty="0">
                <a:solidFill>
                  <a:srgbClr val="808080"/>
                </a:solidFill>
                <a:effectLst/>
                <a:latin typeface="Tahoma" panose="020B0604030504040204" pitchFamily="34" charset="0"/>
              </a:rPr>
              <a:t>​</a:t>
            </a:r>
          </a:p>
          <a:p>
            <a:pPr algn="l" rtl="0" fontAlgn="base">
              <a:buFont typeface="Arial" panose="020B0604020202020204" pitchFamily="34" charset="0"/>
              <a:buChar char="•"/>
            </a:pPr>
            <a:r>
              <a:rPr lang="nl-NL" sz="800" b="0" i="0" u="none" strike="noStrike" dirty="0" err="1">
                <a:solidFill>
                  <a:srgbClr val="000000"/>
                </a:solidFill>
                <a:effectLst/>
                <a:latin typeface="Tahoma" panose="020B0604030504040204" pitchFamily="34" charset="0"/>
              </a:rPr>
              <a:t>PowerPoint-presentatie</a:t>
            </a:r>
            <a:r>
              <a:rPr lang="nl-NL" sz="800" b="0" i="0" u="none" strike="noStrike" dirty="0">
                <a:solidFill>
                  <a:srgbClr val="000000"/>
                </a:solidFill>
                <a:effectLst/>
                <a:latin typeface="Tahoma" panose="020B0604030504040204" pitchFamily="34" charset="0"/>
              </a:rPr>
              <a:t> per dialoogsessie</a:t>
            </a:r>
            <a:r>
              <a:rPr lang="en-US" sz="800" b="0" i="0" dirty="0">
                <a:solidFill>
                  <a:srgbClr val="808080"/>
                </a:solidFill>
                <a:effectLst/>
                <a:latin typeface="Tahoma" panose="020B0604030504040204" pitchFamily="34" charset="0"/>
              </a:rPr>
              <a:t>​</a:t>
            </a:r>
            <a:br>
              <a:rPr lang="en-US" sz="800" b="0" i="0" dirty="0">
                <a:solidFill>
                  <a:srgbClr val="808080"/>
                </a:solidFill>
                <a:effectLst/>
                <a:latin typeface="Tahoma" panose="020B0604030504040204" pitchFamily="34" charset="0"/>
              </a:rPr>
            </a:br>
            <a:br>
              <a:rPr lang="en-US" sz="800" b="0" i="0" dirty="0">
                <a:solidFill>
                  <a:srgbClr val="808080"/>
                </a:solidFill>
                <a:effectLst/>
                <a:latin typeface="Tahoma" panose="020B0604030504040204" pitchFamily="34" charset="0"/>
              </a:rPr>
            </a:br>
            <a:r>
              <a:rPr lang="nl-NL" sz="800" dirty="0"/>
              <a:t>De </a:t>
            </a:r>
            <a:r>
              <a:rPr lang="nl-NL" sz="800" b="1" dirty="0"/>
              <a:t>Startscan Veilig werken</a:t>
            </a:r>
            <a:r>
              <a:rPr lang="nl-NL" sz="800" dirty="0"/>
              <a:t>, de online modules en de rapportages zijn te vinden in de online omgeving van Jeugdzorg Werkt!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800" dirty="0"/>
              <a:t>Op basis van de </a:t>
            </a:r>
            <a:r>
              <a:rPr lang="nl-NL" sz="800" b="1" dirty="0"/>
              <a:t>rapportage van uitkomsten van de Startscan Veilig werken</a:t>
            </a:r>
            <a:r>
              <a:rPr lang="nl-NL" sz="800" dirty="0"/>
              <a:t>, heeft jouw organisatie besloten om de Complete agressie-aanpak toe te passen. </a:t>
            </a:r>
          </a:p>
          <a:p>
            <a:endParaRPr lang="nl-NL" sz="800" dirty="0"/>
          </a:p>
          <a:p>
            <a:r>
              <a:rPr lang="nl-NL" sz="800" dirty="0"/>
              <a:t>In de rapportage over de uitkomsten van de Startscan Veilig werken vind je tips en suggesties voor de projectleider.</a:t>
            </a:r>
          </a:p>
          <a:p>
            <a:r>
              <a:rPr lang="nl-NL" sz="800" dirty="0"/>
              <a:t>Samen met de </a:t>
            </a:r>
            <a:r>
              <a:rPr lang="nl-NL" sz="800" b="1" dirty="0"/>
              <a:t>Checklist en stappenplan van de Complete agressie-aanpak </a:t>
            </a:r>
            <a:r>
              <a:rPr lang="nl-NL" sz="800" dirty="0"/>
              <a:t>ben je in staat om de stappen van de aanpak voor te bereiden en uit te voeren.</a:t>
            </a:r>
          </a:p>
          <a:p>
            <a:endParaRPr lang="nl-NL" sz="800" dirty="0"/>
          </a:p>
          <a:p>
            <a:r>
              <a:rPr lang="nl-NL" sz="800" dirty="0"/>
              <a:t>Gebruik de </a:t>
            </a:r>
            <a:r>
              <a:rPr lang="nl-NL" sz="800" b="1" dirty="0"/>
              <a:t>invultemplate Complete agressie-aanpak </a:t>
            </a:r>
            <a:r>
              <a:rPr lang="nl-NL" sz="800" dirty="0"/>
              <a:t>voor de dialoogsessies om de uitkomsten van de online vragenlijsten en de dialoogsessies te noteren.</a:t>
            </a: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en-NL" dirty="0">
              <a:latin typeface="Tahoma" panose="020B0604030504040204" pitchFamily="34" charset="0"/>
              <a:ea typeface="Tahoma" panose="020B0604030504040204" pitchFamily="34" charset="0"/>
              <a:cs typeface="Tahoma" panose="020B0604030504040204" pitchFamily="34" charset="0"/>
            </a:endParaRPr>
          </a:p>
          <a:p>
            <a:endParaRPr lang="en-NL" dirty="0">
              <a:latin typeface="Tahoma" panose="020B0604030504040204" pitchFamily="34" charset="0"/>
              <a:ea typeface="Tahoma" panose="020B0604030504040204" pitchFamily="34" charset="0"/>
              <a:cs typeface="Tahoma" panose="020B0604030504040204" pitchFamily="34" charset="0"/>
            </a:endParaRPr>
          </a:p>
          <a:p>
            <a:endParaRPr lang="en-NL"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53148E80-FAA0-3A46-8471-E311C306B75E}" type="slidenum">
              <a:rPr lang="nl-NL" smtClean="0"/>
              <a:t>2</a:t>
            </a:fld>
            <a:endParaRPr lang="nl-NL"/>
          </a:p>
        </p:txBody>
      </p:sp>
    </p:spTree>
    <p:extLst>
      <p:ext uri="{BB962C8B-B14F-4D97-AF65-F5344CB8AC3E}">
        <p14:creationId xmlns:p14="http://schemas.microsoft.com/office/powerpoint/2010/main" val="3909242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20</a:t>
            </a:fld>
            <a:endParaRPr lang="nl-NL"/>
          </a:p>
        </p:txBody>
      </p:sp>
    </p:spTree>
    <p:extLst>
      <p:ext uri="{BB962C8B-B14F-4D97-AF65-F5344CB8AC3E}">
        <p14:creationId xmlns:p14="http://schemas.microsoft.com/office/powerpoint/2010/main" val="4074830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21</a:t>
            </a:fld>
            <a:endParaRPr lang="nl-NL"/>
          </a:p>
        </p:txBody>
      </p:sp>
    </p:spTree>
    <p:extLst>
      <p:ext uri="{BB962C8B-B14F-4D97-AF65-F5344CB8AC3E}">
        <p14:creationId xmlns:p14="http://schemas.microsoft.com/office/powerpoint/2010/main" val="1173892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a:cs typeface="Calibri"/>
            </a:endParaRPr>
          </a:p>
          <a:p>
            <a:endParaRPr lang="nl-NL" b="1"/>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22</a:t>
            </a:fld>
            <a:endParaRPr lang="nl-NL"/>
          </a:p>
        </p:txBody>
      </p:sp>
    </p:spTree>
    <p:extLst>
      <p:ext uri="{BB962C8B-B14F-4D97-AF65-F5344CB8AC3E}">
        <p14:creationId xmlns:p14="http://schemas.microsoft.com/office/powerpoint/2010/main" val="1547961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latin typeface="Tahoma" panose="020B0604030504040204" pitchFamily="34" charset="0"/>
                <a:ea typeface="Tahoma" panose="020B0604030504040204" pitchFamily="34" charset="0"/>
                <a:cs typeface="Tahoma" panose="020B0604030504040204" pitchFamily="34" charset="0"/>
              </a:rPr>
              <a:t>Voorbereiding dialoogsessie 3 De-escaleren en veilig handelen</a:t>
            </a:r>
          </a:p>
          <a:p>
            <a:endParaRPr lang="nl-NL">
              <a:latin typeface="Tahoma" panose="020B0604030504040204" pitchFamily="34" charset="0"/>
              <a:ea typeface="Tahoma" panose="020B0604030504040204" pitchFamily="34" charset="0"/>
              <a:cs typeface="Tahoma" panose="020B0604030504040204" pitchFamily="34" charset="0"/>
            </a:endParaRPr>
          </a:p>
          <a:p>
            <a:r>
              <a:rPr lang="nl-NL">
                <a:latin typeface="Tahoma" panose="020B0604030504040204" pitchFamily="34" charset="0"/>
                <a:ea typeface="Tahoma" panose="020B0604030504040204" pitchFamily="34" charset="0"/>
                <a:cs typeface="Tahoma" panose="020B0604030504040204" pitchFamily="34" charset="0"/>
              </a:rPr>
              <a:t>Deze sessie gaat over pijler 3 van de Complete agressie-aanpak: De-escaleren en veilig werken. Tijdens de volgende dialoogsessie gaan we in op: </a:t>
            </a:r>
          </a:p>
          <a:p>
            <a:pPr marL="171450" indent="-171450">
              <a:buFont typeface="Arial" panose="020B0604020202020204" pitchFamily="34" charset="0"/>
              <a:buChar char="•"/>
            </a:pPr>
            <a:r>
              <a:rPr lang="nl-NL">
                <a:latin typeface="Tahoma" panose="020B0604030504040204" pitchFamily="34" charset="0"/>
                <a:ea typeface="Tahoma" panose="020B0604030504040204" pitchFamily="34" charset="0"/>
                <a:cs typeface="Tahoma" panose="020B0604030504040204" pitchFamily="34" charset="0"/>
              </a:rPr>
              <a:t>Afhandeling en nazorg</a:t>
            </a:r>
          </a:p>
          <a:p>
            <a:endParaRPr lang="nl-NL">
              <a:latin typeface="Tahoma" panose="020B0604030504040204" pitchFamily="34" charset="0"/>
              <a:ea typeface="Tahoma" panose="020B0604030504040204" pitchFamily="34" charset="0"/>
              <a:cs typeface="Tahoma" panose="020B0604030504040204" pitchFamily="34" charset="0"/>
            </a:endParaRPr>
          </a:p>
          <a:p>
            <a:r>
              <a:rPr lang="nl-NL">
                <a:latin typeface="Tahoma" panose="020B0604030504040204" pitchFamily="34" charset="0"/>
                <a:ea typeface="Tahoma" panose="020B0604030504040204" pitchFamily="34" charset="0"/>
                <a:cs typeface="Tahoma" panose="020B0604030504040204" pitchFamily="34" charset="0"/>
              </a:rPr>
              <a:t>De deelnemers hebben de online vragenlijsten doorgenomen ter voorbereiding op deze sessie. De rapportage met de uitkomsten van de online vragenlijsten heb je ontvangen.</a:t>
            </a:r>
          </a:p>
          <a:p>
            <a:r>
              <a:rPr lang="nl-NL">
                <a:latin typeface="Tahoma" panose="020B0604030504040204" pitchFamily="34" charset="0"/>
                <a:ea typeface="Tahoma" panose="020B0604030504040204" pitchFamily="34" charset="0"/>
                <a:cs typeface="Tahoma" panose="020B0604030504040204" pitchFamily="34" charset="0"/>
              </a:rPr>
              <a:t>Bespreek deze uitkomsten met de projectgroep en verwerk de belangrijkste uitkomsten in deze </a:t>
            </a:r>
            <a:r>
              <a:rPr lang="nl-NL" err="1">
                <a:latin typeface="Tahoma" panose="020B0604030504040204" pitchFamily="34" charset="0"/>
                <a:ea typeface="Tahoma" panose="020B0604030504040204" pitchFamily="34" charset="0"/>
                <a:cs typeface="Tahoma" panose="020B0604030504040204" pitchFamily="34" charset="0"/>
              </a:rPr>
              <a:t>PowerPoint-presentatie</a:t>
            </a:r>
            <a:r>
              <a:rPr lang="nl-NL">
                <a:latin typeface="Tahoma" panose="020B0604030504040204" pitchFamily="34" charset="0"/>
                <a:ea typeface="Tahoma" panose="020B0604030504040204" pitchFamily="34" charset="0"/>
                <a:cs typeface="Tahoma" panose="020B0604030504040204" pitchFamily="34" charset="0"/>
              </a:rPr>
              <a:t>.</a:t>
            </a:r>
          </a:p>
          <a:p>
            <a:pPr>
              <a:lnSpc>
                <a:spcPct val="115000"/>
              </a:lnSpc>
              <a:spcAft>
                <a:spcPts val="1000"/>
              </a:spcAft>
            </a:pPr>
            <a:endParaRPr lang="nl-NL" sz="12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nl-NL" sz="1200">
                <a:effectLst/>
                <a:latin typeface="Tahoma" panose="020B0604030504040204" pitchFamily="34" charset="0"/>
                <a:ea typeface="Tahoma" panose="020B0604030504040204" pitchFamily="34" charset="0"/>
                <a:cs typeface="Tahoma" panose="020B0604030504040204" pitchFamily="34" charset="0"/>
              </a:rPr>
              <a:t>De uitkomsten van de online </a:t>
            </a:r>
            <a:r>
              <a:rPr lang="nl-NL">
                <a:latin typeface="Tahoma" panose="020B0604030504040204" pitchFamily="34" charset="0"/>
                <a:ea typeface="Tahoma" panose="020B0604030504040204" pitchFamily="34" charset="0"/>
                <a:cs typeface="Tahoma" panose="020B0604030504040204" pitchFamily="34" charset="0"/>
              </a:rPr>
              <a:t>vragenlijsten</a:t>
            </a:r>
            <a:r>
              <a:rPr lang="nl-NL" sz="1200">
                <a:effectLst/>
                <a:latin typeface="Tahoma" panose="020B0604030504040204" pitchFamily="34" charset="0"/>
                <a:ea typeface="Tahoma" panose="020B0604030504040204" pitchFamily="34" charset="0"/>
                <a:cs typeface="Tahoma" panose="020B0604030504040204" pitchFamily="34" charset="0"/>
              </a:rPr>
              <a:t> dienen om over in gesprek te gaan tijdens deze dialoogsessie. Het doel van deze sessie is om samen te reflecteren en concrete tips en suggesties voor werkafspraken te verzamelen. De uitkomsten verwerk je in </a:t>
            </a:r>
            <a:r>
              <a:rPr lang="nl-NL">
                <a:latin typeface="Tahoma" panose="020B0604030504040204" pitchFamily="34" charset="0"/>
                <a:ea typeface="Tahoma" panose="020B0604030504040204" pitchFamily="34" charset="0"/>
                <a:cs typeface="Tahoma" panose="020B0604030504040204" pitchFamily="34" charset="0"/>
              </a:rPr>
              <a:t>het</a:t>
            </a:r>
            <a:r>
              <a:rPr lang="nl-NL" sz="1200">
                <a:effectLst/>
                <a:latin typeface="Tahoma" panose="020B0604030504040204" pitchFamily="34" charset="0"/>
                <a:ea typeface="Tahoma" panose="020B0604030504040204" pitchFamily="34" charset="0"/>
                <a:cs typeface="Tahoma" panose="020B0604030504040204" pitchFamily="34" charset="0"/>
              </a:rPr>
              <a:t> </a:t>
            </a:r>
            <a:r>
              <a:rPr lang="nl-NL">
                <a:latin typeface="Tahoma" panose="020B0604030504040204" pitchFamily="34" charset="0"/>
                <a:ea typeface="Tahoma" panose="020B0604030504040204" pitchFamily="34" charset="0"/>
                <a:cs typeface="Tahoma" panose="020B0604030504040204" pitchFamily="34" charset="0"/>
              </a:rPr>
              <a:t>Invultemplate</a:t>
            </a:r>
            <a:r>
              <a:rPr lang="nl-NL" sz="1200">
                <a:effectLst/>
                <a:latin typeface="Tahoma" panose="020B0604030504040204" pitchFamily="34" charset="0"/>
                <a:ea typeface="Tahoma" panose="020B0604030504040204" pitchFamily="34" charset="0"/>
                <a:cs typeface="Tahoma" panose="020B0604030504040204" pitchFamily="34" charset="0"/>
              </a:rPr>
              <a:t> – Verwerking van d</a:t>
            </a:r>
            <a:r>
              <a:rPr lang="nl-NL">
                <a:latin typeface="Tahoma" panose="020B0604030504040204" pitchFamily="34" charset="0"/>
                <a:ea typeface="Tahoma" panose="020B0604030504040204" pitchFamily="34" charset="0"/>
                <a:cs typeface="Tahoma" panose="020B0604030504040204" pitchFamily="34" charset="0"/>
              </a:rPr>
              <a:t>ialoogsessies dat</a:t>
            </a:r>
            <a:r>
              <a:rPr lang="nl-NL" sz="1200">
                <a:effectLst/>
                <a:latin typeface="Tahoma" panose="020B0604030504040204" pitchFamily="34" charset="0"/>
                <a:ea typeface="Tahoma" panose="020B0604030504040204" pitchFamily="34" charset="0"/>
                <a:cs typeface="Tahoma" panose="020B0604030504040204" pitchFamily="34" charset="0"/>
              </a:rPr>
              <a:t> uiteindelijk dient als basis voor een actueel protocol over veilig werken.</a:t>
            </a: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3</a:t>
            </a:fld>
            <a:endParaRPr lang="nl-NL"/>
          </a:p>
        </p:txBody>
      </p:sp>
    </p:spTree>
    <p:extLst>
      <p:ext uri="{BB962C8B-B14F-4D97-AF65-F5344CB8AC3E}">
        <p14:creationId xmlns:p14="http://schemas.microsoft.com/office/powerpoint/2010/main" val="2243366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latin typeface="Tahoma" panose="020B0604030504040204" pitchFamily="34" charset="0"/>
                <a:ea typeface="Tahoma" panose="020B0604030504040204" pitchFamily="34" charset="0"/>
                <a:cs typeface="Tahoma" panose="020B0604030504040204" pitchFamily="34" charset="0"/>
              </a:rPr>
              <a:t>In deze sessie gaan we in op Pijler 3– De-escaleren en veilig handelen </a:t>
            </a:r>
          </a:p>
          <a:p>
            <a:endParaRPr lang="nl-NL">
              <a:latin typeface="Tahoma" panose="020B0604030504040204" pitchFamily="34" charset="0"/>
              <a:ea typeface="Tahoma" panose="020B0604030504040204" pitchFamily="34" charset="0"/>
              <a:cs typeface="Tahoma" panose="020B0604030504040204" pitchFamily="34" charset="0"/>
            </a:endParaRPr>
          </a:p>
          <a:p>
            <a:r>
              <a:rPr lang="nl-NL">
                <a:latin typeface="Tahoma" panose="020B0604030504040204" pitchFamily="34" charset="0"/>
                <a:ea typeface="Tahoma" panose="020B0604030504040204" pitchFamily="34" charset="0"/>
                <a:cs typeface="Tahoma" panose="020B0604030504040204" pitchFamily="34" charset="0"/>
              </a:rPr>
              <a:t>We maken gebruik van de uitkomsten van de online vragenlijsten over:</a:t>
            </a:r>
          </a:p>
          <a:p>
            <a:pPr marL="171450" indent="-171450">
              <a:buFont typeface="Arial" panose="020B0604020202020204" pitchFamily="34" charset="0"/>
              <a:buChar char="•"/>
            </a:pPr>
            <a:r>
              <a:rPr lang="nl-NL">
                <a:latin typeface="Tahoma" panose="020B0604030504040204" pitchFamily="34" charset="0"/>
                <a:ea typeface="Tahoma" panose="020B0604030504040204" pitchFamily="34" charset="0"/>
                <a:cs typeface="Tahoma" panose="020B0604030504040204" pitchFamily="34" charset="0"/>
              </a:rPr>
              <a:t>De stellingen over De-escaleren en veilig handelen per doelgroep</a:t>
            </a:r>
          </a:p>
          <a:p>
            <a:pPr marL="171450" indent="-171450">
              <a:buFont typeface="Arial" panose="020B0604020202020204" pitchFamily="34" charset="0"/>
              <a:buChar char="•"/>
            </a:pPr>
            <a:r>
              <a:rPr lang="nl-NL">
                <a:latin typeface="Tahoma" panose="020B0604030504040204" pitchFamily="34" charset="0"/>
                <a:ea typeface="Tahoma" panose="020B0604030504040204" pitchFamily="34" charset="0"/>
                <a:cs typeface="Tahoma" panose="020B0604030504040204" pitchFamily="34" charset="0"/>
              </a:rPr>
              <a:t>Het toewerken naar een gemeenschappelijke norm </a:t>
            </a:r>
          </a:p>
          <a:p>
            <a:pPr marL="171450" indent="-171450">
              <a:buFont typeface="Arial" panose="020B0604020202020204" pitchFamily="34" charset="0"/>
              <a:buChar char="•"/>
            </a:pPr>
            <a:r>
              <a:rPr lang="nl-NL">
                <a:latin typeface="Tahoma" panose="020B0604030504040204" pitchFamily="34" charset="0"/>
                <a:ea typeface="Tahoma" panose="020B0604030504040204" pitchFamily="34" charset="0"/>
                <a:cs typeface="Tahoma" panose="020B0604030504040204" pitchFamily="34" charset="0"/>
              </a:rPr>
              <a:t>Reageren op vormen van agressief gedrag, hulp inschakelen en veilig handelen</a:t>
            </a:r>
          </a:p>
          <a:p>
            <a:endParaRPr lang="nl-NL">
              <a:latin typeface="Tahoma" panose="020B0604030504040204" pitchFamily="34" charset="0"/>
              <a:ea typeface="Tahoma" panose="020B0604030504040204" pitchFamily="34" charset="0"/>
              <a:cs typeface="Tahoma" panose="020B0604030504040204" pitchFamily="34" charset="0"/>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4</a:t>
            </a:fld>
            <a:endParaRPr lang="nl-NL"/>
          </a:p>
        </p:txBody>
      </p:sp>
    </p:spTree>
    <p:extLst>
      <p:ext uri="{BB962C8B-B14F-4D97-AF65-F5344CB8AC3E}">
        <p14:creationId xmlns:p14="http://schemas.microsoft.com/office/powerpoint/2010/main" val="1773551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latin typeface="Tahoma" panose="020B0604030504040204" pitchFamily="34" charset="0"/>
                <a:ea typeface="Tahoma" panose="020B0604030504040204" pitchFamily="34" charset="0"/>
                <a:cs typeface="Tahoma" panose="020B0604030504040204" pitchFamily="34" charset="0"/>
              </a:rPr>
              <a:t>Toelichting</a:t>
            </a:r>
          </a:p>
          <a:p>
            <a:br>
              <a:rPr lang="nl-NL" b="1">
                <a:latin typeface="Tahoma" panose="020B0604030504040204" pitchFamily="34" charset="0"/>
                <a:ea typeface="Tahoma" panose="020B0604030504040204" pitchFamily="34" charset="0"/>
                <a:cs typeface="Tahoma" panose="020B0604030504040204" pitchFamily="34" charset="0"/>
              </a:rPr>
            </a:br>
            <a:r>
              <a:rPr lang="nl-NL">
                <a:latin typeface="Tahoma" panose="020B0604030504040204" pitchFamily="34" charset="0"/>
                <a:ea typeface="Tahoma" panose="020B0604030504040204" pitchFamily="34" charset="0"/>
                <a:cs typeface="Tahoma" panose="020B0604030504040204" pitchFamily="34" charset="0"/>
              </a:rPr>
              <a:t>Vul hier het aantal respondenten per doelgroep in. Neem in de tabellen de resultaten over uit de rapportage.</a:t>
            </a:r>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5</a:t>
            </a:fld>
            <a:endParaRPr lang="nl-NL"/>
          </a:p>
        </p:txBody>
      </p:sp>
    </p:spTree>
    <p:extLst>
      <p:ext uri="{BB962C8B-B14F-4D97-AF65-F5344CB8AC3E}">
        <p14:creationId xmlns:p14="http://schemas.microsoft.com/office/powerpoint/2010/main" val="1398436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latin typeface="Tahoma" panose="020B0604030504040204" pitchFamily="34" charset="0"/>
                <a:ea typeface="Tahoma" panose="020B0604030504040204" pitchFamily="34" charset="0"/>
                <a:cs typeface="Tahoma" panose="020B0604030504040204" pitchFamily="34" charset="0"/>
              </a:rPr>
              <a:t>De komende drie slides bevatten de antwoorden op de stellingen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b="0">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0">
                <a:effectLst/>
                <a:latin typeface="Tahoma" panose="020B0604030504040204" pitchFamily="34" charset="0"/>
                <a:ea typeface="Tahoma" panose="020B0604030504040204" pitchFamily="34" charset="0"/>
                <a:cs typeface="Tahoma" panose="020B0604030504040204" pitchFamily="34" charset="0"/>
              </a:rPr>
              <a:t>Bespreek de uitkomsten in de projectgroep en bepaal welke uitkomsten je wilt bespreken in de dialoogsessie en wat je zou willen bereiken met de bespreking.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atin typeface="Tahoma" panose="020B0604030504040204" pitchFamily="34" charset="0"/>
              <a:ea typeface="Tahoma" panose="020B0604030504040204" pitchFamily="34" charset="0"/>
              <a:cs typeface="Tahoma" panose="020B0604030504040204" pitchFamily="34" charset="0"/>
            </a:endParaRPr>
          </a:p>
          <a:p>
            <a:endParaRPr lang="nl-NL">
              <a:latin typeface="Tahoma" panose="020B0604030504040204" pitchFamily="34" charset="0"/>
              <a:ea typeface="Tahoma" panose="020B0604030504040204" pitchFamily="34" charset="0"/>
              <a:cs typeface="Tahoma" panose="020B0604030504040204" pitchFamily="34" charset="0"/>
            </a:endParaRPr>
          </a:p>
          <a:p>
            <a:endParaRPr lang="nl-NL">
              <a:latin typeface="Tahoma" panose="020B0604030504040204" pitchFamily="34" charset="0"/>
              <a:ea typeface="Tahoma" panose="020B0604030504040204" pitchFamily="34" charset="0"/>
              <a:cs typeface="Tahoma" panose="020B0604030504040204" pitchFamily="34" charset="0"/>
            </a:endParaRPr>
          </a:p>
          <a:p>
            <a:endParaRPr lang="nl-NL">
              <a:latin typeface="Tahoma" panose="020B0604030504040204" pitchFamily="34" charset="0"/>
              <a:ea typeface="Tahoma" panose="020B0604030504040204" pitchFamily="34" charset="0"/>
              <a:cs typeface="Tahoma" panose="020B0604030504040204" pitchFamily="34" charset="0"/>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6</a:t>
            </a:fld>
            <a:endParaRPr lang="nl-NL"/>
          </a:p>
        </p:txBody>
      </p:sp>
    </p:spTree>
    <p:extLst>
      <p:ext uri="{BB962C8B-B14F-4D97-AF65-F5344CB8AC3E}">
        <p14:creationId xmlns:p14="http://schemas.microsoft.com/office/powerpoint/2010/main" val="2825143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a:cs typeface="Calibri"/>
              </a:rPr>
              <a:t>Instructie</a:t>
            </a:r>
          </a:p>
          <a:p>
            <a:pPr marL="171450" indent="-171450">
              <a:buFont typeface="Arial" panose="020B0604020202020204" pitchFamily="34" charset="0"/>
              <a:buChar char="•"/>
            </a:pPr>
            <a:r>
              <a:rPr lang="nl-NL" b="0">
                <a:cs typeface="Calibri"/>
              </a:rPr>
              <a:t>Vul de uitkomsten uit de rapportage van de startscan in de slides</a:t>
            </a:r>
          </a:p>
          <a:p>
            <a:pPr marL="171450" indent="-171450">
              <a:buFont typeface="Arial" panose="020B0604020202020204" pitchFamily="34" charset="0"/>
              <a:buChar char="•"/>
            </a:pPr>
            <a:r>
              <a:rPr lang="nl-NL" b="0">
                <a:cs typeface="Calibri"/>
              </a:rPr>
              <a:t>Noteer bij Aantal, het aantal invullers van de startscan</a:t>
            </a:r>
          </a:p>
          <a:p>
            <a:pPr marL="171450" indent="-171450">
              <a:buFont typeface="Arial" panose="020B0604020202020204" pitchFamily="34" charset="0"/>
              <a:buChar char="•"/>
            </a:pPr>
            <a:r>
              <a:rPr lang="nl-NL" b="0">
                <a:cs typeface="Calibri"/>
              </a:rPr>
              <a:t>Noteer achter Ja/Nee het aantal ingevulde antwoorden</a:t>
            </a:r>
          </a:p>
          <a:p>
            <a:pPr marL="171450" indent="-171450">
              <a:buFont typeface="Arial" panose="020B0604020202020204" pitchFamily="34" charset="0"/>
              <a:buChar char="•"/>
            </a:pPr>
            <a:endParaRPr lang="nl-NL" b="1">
              <a:cs typeface="Calibri"/>
            </a:endParaRPr>
          </a:p>
          <a:p>
            <a:pPr marL="0" indent="0">
              <a:buFont typeface="Arial" panose="020B0604020202020204" pitchFamily="34" charset="0"/>
              <a:buNone/>
            </a:pPr>
            <a:endParaRPr lang="nl-NL" b="1">
              <a:cs typeface="Calibri"/>
            </a:endParaRPr>
          </a:p>
          <a:p>
            <a:pPr marL="0" indent="0">
              <a:buFont typeface="Arial" panose="020B0604020202020204" pitchFamily="34" charset="0"/>
              <a:buNone/>
            </a:pPr>
            <a:r>
              <a:rPr lang="nl-NL" b="1">
                <a:cs typeface="Calibri"/>
              </a:rPr>
              <a:t>Vragen: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Wat valt 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Bespreek belevingen, achtergronden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Wat zie je als aandachtpunten en verbeterpunten?</a:t>
            </a:r>
          </a:p>
          <a:p>
            <a:pPr marL="171450" indent="-171450">
              <a:buFont typeface="Arial" panose="020B0604020202020204" pitchFamily="34" charset="0"/>
              <a:buChar char="•"/>
            </a:pPr>
            <a:r>
              <a:rPr lang="nl-NL">
                <a:cs typeface="Calibri" panose="020F0502020204030204"/>
              </a:rPr>
              <a:t>Wat zegt dit over urgentie en noodzaak van de Complete agressie-aanpak?</a:t>
            </a:r>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7</a:t>
            </a:fld>
            <a:endParaRPr lang="nl-NL"/>
          </a:p>
        </p:txBody>
      </p:sp>
    </p:spTree>
    <p:extLst>
      <p:ext uri="{BB962C8B-B14F-4D97-AF65-F5344CB8AC3E}">
        <p14:creationId xmlns:p14="http://schemas.microsoft.com/office/powerpoint/2010/main" val="141828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a:cs typeface="Calibri"/>
              </a:rPr>
              <a:t>Instructie</a:t>
            </a:r>
          </a:p>
          <a:p>
            <a:pPr marL="171450" indent="-171450">
              <a:buFont typeface="Arial" panose="020B0604020202020204" pitchFamily="34" charset="0"/>
              <a:buChar char="•"/>
            </a:pPr>
            <a:r>
              <a:rPr lang="nl-NL" b="0">
                <a:cs typeface="Calibri"/>
              </a:rPr>
              <a:t>Vul de uitkomsten uit de rapportage in de slides</a:t>
            </a:r>
          </a:p>
          <a:p>
            <a:pPr marL="171450" indent="-171450">
              <a:buFont typeface="Arial" panose="020B0604020202020204" pitchFamily="34" charset="0"/>
              <a:buChar char="•"/>
            </a:pPr>
            <a:r>
              <a:rPr lang="nl-NL" b="0">
                <a:cs typeface="Calibri"/>
              </a:rPr>
              <a:t>Noteer bij Aantal, het aantal invullers van de startscan</a:t>
            </a:r>
          </a:p>
          <a:p>
            <a:pPr marL="171450" indent="-171450">
              <a:buFont typeface="Arial" panose="020B0604020202020204" pitchFamily="34" charset="0"/>
              <a:buChar char="•"/>
            </a:pPr>
            <a:r>
              <a:rPr lang="nl-NL" b="0">
                <a:cs typeface="Calibri"/>
              </a:rPr>
              <a:t>Noteer achter Ja/Nee het aantal ingevulde antwoorden</a:t>
            </a:r>
          </a:p>
          <a:p>
            <a:pPr marL="171450" indent="-171450">
              <a:buFont typeface="Arial" panose="020B0604020202020204" pitchFamily="34" charset="0"/>
              <a:buChar char="•"/>
            </a:pPr>
            <a:endParaRPr lang="nl-NL" b="1">
              <a:cs typeface="Calibri"/>
            </a:endParaRPr>
          </a:p>
          <a:p>
            <a:pPr marL="0" indent="0">
              <a:buFont typeface="Arial" panose="020B0604020202020204" pitchFamily="34" charset="0"/>
              <a:buNone/>
            </a:pPr>
            <a:endParaRPr lang="nl-NL" b="1">
              <a:cs typeface="Calibri"/>
            </a:endParaRPr>
          </a:p>
          <a:p>
            <a:pPr marL="0" indent="0">
              <a:buFont typeface="Arial" panose="020B0604020202020204" pitchFamily="34" charset="0"/>
              <a:buNone/>
            </a:pPr>
            <a:r>
              <a:rPr lang="nl-NL" b="1">
                <a:cs typeface="Calibri"/>
              </a:rPr>
              <a:t>Vragen: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Wat valt op?</a:t>
            </a:r>
          </a:p>
          <a:p>
            <a:pPr>
              <a:buFont typeface="Arial" panose="020B0604020202020204" pitchFamily="34" charset="0"/>
              <a:defRPr/>
            </a:pPr>
            <a:endParaRPr lang="nl-NL">
              <a:cs typeface="Calibri" panose="020F0502020204030204"/>
            </a:endParaRP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Bespreek belevingen, achtergronden</a:t>
            </a:r>
            <a:endParaRPr lang="nl-NL"/>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Wat zie je als aandachtpunten en verbeterpunten?</a:t>
            </a:r>
          </a:p>
          <a:p>
            <a:pPr marL="171450" indent="-171450">
              <a:buFont typeface="Arial" panose="020B0604020202020204" pitchFamily="34" charset="0"/>
              <a:buChar char="•"/>
            </a:pPr>
            <a:r>
              <a:rPr lang="nl-NL">
                <a:cs typeface="Calibri" panose="020F0502020204030204"/>
              </a:rPr>
              <a:t>Wat zegt dit over urgentie en noodzaak van de Complete agressie-aanpak?</a:t>
            </a:r>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8</a:t>
            </a:fld>
            <a:endParaRPr lang="nl-NL"/>
          </a:p>
        </p:txBody>
      </p:sp>
    </p:spTree>
    <p:extLst>
      <p:ext uri="{BB962C8B-B14F-4D97-AF65-F5344CB8AC3E}">
        <p14:creationId xmlns:p14="http://schemas.microsoft.com/office/powerpoint/2010/main" val="141828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a:cs typeface="Calibri"/>
              </a:rPr>
              <a:t>Instructie</a:t>
            </a:r>
          </a:p>
          <a:p>
            <a:pPr marL="171450" indent="-171450">
              <a:buFont typeface="Arial" panose="020B0604020202020204" pitchFamily="34" charset="0"/>
              <a:buChar char="•"/>
            </a:pPr>
            <a:r>
              <a:rPr lang="nl-NL" b="0">
                <a:cs typeface="Calibri"/>
              </a:rPr>
              <a:t>Vul de uitkomsten uit de rapportage in de slides</a:t>
            </a:r>
          </a:p>
          <a:p>
            <a:pPr marL="171450" indent="-171450">
              <a:buFont typeface="Arial" panose="020B0604020202020204" pitchFamily="34" charset="0"/>
              <a:buChar char="•"/>
            </a:pPr>
            <a:r>
              <a:rPr lang="nl-NL" b="0">
                <a:cs typeface="Calibri"/>
              </a:rPr>
              <a:t>Noteer bij Aantal, het aantal invullers van de startscan</a:t>
            </a:r>
          </a:p>
          <a:p>
            <a:pPr marL="171450" indent="-171450">
              <a:buFont typeface="Arial" panose="020B0604020202020204" pitchFamily="34" charset="0"/>
              <a:buChar char="•"/>
            </a:pPr>
            <a:r>
              <a:rPr lang="nl-NL" b="0">
                <a:cs typeface="Calibri"/>
              </a:rPr>
              <a:t>Noteer achter Ja/Nee het aantal ingevulde antwoorden</a:t>
            </a:r>
          </a:p>
          <a:p>
            <a:pPr marL="171450" indent="-171450">
              <a:buFont typeface="Arial" panose="020B0604020202020204" pitchFamily="34" charset="0"/>
              <a:buChar char="•"/>
            </a:pPr>
            <a:endParaRPr lang="nl-NL" b="1">
              <a:cs typeface="Calibri"/>
            </a:endParaRPr>
          </a:p>
          <a:p>
            <a:pPr marL="0" indent="0">
              <a:buFont typeface="Arial" panose="020B0604020202020204" pitchFamily="34" charset="0"/>
              <a:buNone/>
            </a:pPr>
            <a:endParaRPr lang="nl-NL" b="1">
              <a:cs typeface="Calibri"/>
            </a:endParaRPr>
          </a:p>
          <a:p>
            <a:pPr marL="0" indent="0">
              <a:buFont typeface="Arial" panose="020B0604020202020204" pitchFamily="34" charset="0"/>
              <a:buNone/>
            </a:pPr>
            <a:r>
              <a:rPr lang="nl-NL" b="1">
                <a:cs typeface="Calibri"/>
              </a:rPr>
              <a:t>Vragen: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Wat valt op?</a:t>
            </a: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Bespreek belevingen, achtergronden</a:t>
            </a:r>
            <a:endParaRPr lang="nl-NL"/>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Wat zie je als aandachtpunten en verbeterpunten?</a:t>
            </a:r>
          </a:p>
          <a:p>
            <a:pPr marL="171450" indent="-171450">
              <a:buFont typeface="Arial" panose="020B0604020202020204" pitchFamily="34" charset="0"/>
              <a:buChar char="•"/>
            </a:pPr>
            <a:r>
              <a:rPr lang="nl-NL">
                <a:cs typeface="Calibri" panose="020F0502020204030204"/>
              </a:rPr>
              <a:t>Wat zegt dit over urgentie en noodzaak van de Complete agressie-aanpak?</a:t>
            </a:r>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9</a:t>
            </a:fld>
            <a:endParaRPr lang="nl-NL"/>
          </a:p>
        </p:txBody>
      </p:sp>
    </p:spTree>
    <p:extLst>
      <p:ext uri="{BB962C8B-B14F-4D97-AF65-F5344CB8AC3E}">
        <p14:creationId xmlns:p14="http://schemas.microsoft.com/office/powerpoint/2010/main" val="3729995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25EBF-C0A2-A847-FCEC-AB8143FA5C0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97C8067-3E0D-66DC-E1BC-8BE165D25E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ianummer 3">
            <a:extLst>
              <a:ext uri="{FF2B5EF4-FFF2-40B4-BE49-F238E27FC236}">
                <a16:creationId xmlns:a16="http://schemas.microsoft.com/office/drawing/2014/main" id="{05180972-0C25-8A2F-CF1C-F775B79EB186}"/>
              </a:ext>
            </a:extLst>
          </p:cNvPr>
          <p:cNvSpPr>
            <a:spLocks noGrp="1"/>
          </p:cNvSpPr>
          <p:nvPr>
            <p:ph type="sldNum" sz="quarter" idx="10"/>
          </p:nvPr>
        </p:nvSpPr>
        <p:spPr/>
        <p:txBody>
          <a:bodyPr/>
          <a:lstStyle/>
          <a:p>
            <a:fld id="{B502C9A5-716F-45E6-800B-D4D02CE26F90}" type="slidenum">
              <a:rPr lang="nl-NL" smtClean="0"/>
              <a:pPr/>
              <a:t>‹nr.›</a:t>
            </a:fld>
            <a:endParaRPr lang="nl-NL"/>
          </a:p>
        </p:txBody>
      </p:sp>
      <p:sp>
        <p:nvSpPr>
          <p:cNvPr id="5" name="Tijdelijke aanduiding voor datum 4">
            <a:extLst>
              <a:ext uri="{FF2B5EF4-FFF2-40B4-BE49-F238E27FC236}">
                <a16:creationId xmlns:a16="http://schemas.microsoft.com/office/drawing/2014/main" id="{98DEB98B-26A0-FF53-CEE6-51F45DDD6066}"/>
              </a:ext>
            </a:extLst>
          </p:cNvPr>
          <p:cNvSpPr>
            <a:spLocks noGrp="1"/>
          </p:cNvSpPr>
          <p:nvPr>
            <p:ph type="dt" sz="half" idx="11"/>
          </p:nvPr>
        </p:nvSpPr>
        <p:spPr/>
        <p:txBody>
          <a:bodyPr/>
          <a:lstStyle/>
          <a:p>
            <a:endParaRPr lang="nl-NL"/>
          </a:p>
        </p:txBody>
      </p:sp>
    </p:spTree>
    <p:extLst>
      <p:ext uri="{BB962C8B-B14F-4D97-AF65-F5344CB8AC3E}">
        <p14:creationId xmlns:p14="http://schemas.microsoft.com/office/powerpoint/2010/main" val="4040156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Opening">
    <p:spTree>
      <p:nvGrpSpPr>
        <p:cNvPr id="1" name=""/>
        <p:cNvGrpSpPr/>
        <p:nvPr/>
      </p:nvGrpSpPr>
      <p:grpSpPr>
        <a:xfrm>
          <a:off x="0" y="0"/>
          <a:ext cx="0" cy="0"/>
          <a:chOff x="0" y="0"/>
          <a:chExt cx="0" cy="0"/>
        </a:xfrm>
      </p:grpSpPr>
      <p:sp>
        <p:nvSpPr>
          <p:cNvPr id="73" name="Rechthoek 72">
            <a:extLst>
              <a:ext uri="{FF2B5EF4-FFF2-40B4-BE49-F238E27FC236}">
                <a16:creationId xmlns:a16="http://schemas.microsoft.com/office/drawing/2014/main" id="{CE6697CC-C44D-4BF6-A490-81B710C8E91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Tahoma"/>
              <a:ea typeface="+mn-ea"/>
              <a:cs typeface="+mn-cs"/>
            </a:endParaRPr>
          </a:p>
        </p:txBody>
      </p:sp>
      <p:sp>
        <p:nvSpPr>
          <p:cNvPr id="140" name="Tijdelijke aanduiding voor afbeelding 139">
            <a:extLst>
              <a:ext uri="{FF2B5EF4-FFF2-40B4-BE49-F238E27FC236}">
                <a16:creationId xmlns:a16="http://schemas.microsoft.com/office/drawing/2014/main" id="{8AFEABFC-CE3A-4E90-BD1D-E5F068000932}"/>
              </a:ext>
            </a:extLst>
          </p:cNvPr>
          <p:cNvSpPr>
            <a:spLocks noGrp="1"/>
          </p:cNvSpPr>
          <p:nvPr>
            <p:ph type="pic" sz="quarter" idx="17" hasCustomPrompt="1"/>
          </p:nvPr>
        </p:nvSpPr>
        <p:spPr>
          <a:xfrm>
            <a:off x="0" y="-9792"/>
            <a:ext cx="12187390" cy="6867793"/>
          </a:xfrm>
          <a:prstGeom prst="rect">
            <a:avLst/>
          </a:prstGeom>
          <a:solidFill>
            <a:schemeClr val="bg1">
              <a:lumMod val="95000"/>
            </a:schemeClr>
          </a:solidFill>
        </p:spPr>
        <p:txBody>
          <a:bodyPr wrap="square" tIns="1764000" anchor="t" anchorCtr="0">
            <a:noAutofit/>
          </a:bodyPr>
          <a:lstStyle>
            <a:lvl1pPr marL="285750" marR="0" indent="-285750" algn="ctr" defTabSz="719138" rtl="0" eaLnBrk="1" fontAlgn="auto" latinLnBrk="0" hangingPunct="1">
              <a:lnSpc>
                <a:spcPct val="100000"/>
              </a:lnSpc>
              <a:spcBef>
                <a:spcPts val="300"/>
              </a:spcBef>
              <a:spcAft>
                <a:spcPts val="600"/>
              </a:spcAft>
              <a:buClr>
                <a:schemeClr val="bg2"/>
              </a:buClr>
              <a:buSzPct val="100000"/>
              <a:buFont typeface="Arial" panose="020B0604020202020204" pitchFamily="34" charset="0"/>
              <a:buChar char="•"/>
              <a:tabLst/>
              <a:defRPr sz="1600" i="1">
                <a:solidFill>
                  <a:schemeClr val="tx1">
                    <a:lumMod val="50000"/>
                    <a:lumOff val="50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in de tab ‘Slidebuilder’</a:t>
            </a:r>
            <a:br>
              <a:rPr lang="nl-NL" noProof="0"/>
            </a:br>
            <a:r>
              <a:rPr lang="nl-NL" noProof="0"/>
              <a:t>en voeg een afbeelding in.</a:t>
            </a:r>
          </a:p>
        </p:txBody>
      </p:sp>
      <p:sp>
        <p:nvSpPr>
          <p:cNvPr id="72" name="Tijdelijke aanduiding voor tekst 79">
            <a:extLst>
              <a:ext uri="{FF2B5EF4-FFF2-40B4-BE49-F238E27FC236}">
                <a16:creationId xmlns:a16="http://schemas.microsoft.com/office/drawing/2014/main" id="{B35FF9C6-3C23-4B1F-B83C-DE80693DCD66}"/>
              </a:ext>
            </a:extLst>
          </p:cNvPr>
          <p:cNvSpPr>
            <a:spLocks noGrp="1"/>
          </p:cNvSpPr>
          <p:nvPr>
            <p:ph type="body" sz="quarter" idx="24" hasCustomPrompt="1"/>
          </p:nvPr>
        </p:nvSpPr>
        <p:spPr>
          <a:xfrm>
            <a:off x="2560" y="1"/>
            <a:ext cx="7158255" cy="6858000"/>
          </a:xfrm>
          <a:custGeom>
            <a:avLst/>
            <a:gdLst>
              <a:gd name="connsiteX0" fmla="*/ 17969 w 6672559"/>
              <a:gd name="connsiteY0" fmla="*/ 0 h 6392677"/>
              <a:gd name="connsiteX1" fmla="*/ 6477974 w 6672559"/>
              <a:gd name="connsiteY1" fmla="*/ 0 h 6392677"/>
              <a:gd name="connsiteX2" fmla="*/ 6508560 w 6672559"/>
              <a:gd name="connsiteY2" fmla="*/ 68152 h 6392677"/>
              <a:gd name="connsiteX3" fmla="*/ 6563388 w 6672559"/>
              <a:gd name="connsiteY3" fmla="*/ 1762190 h 6392677"/>
              <a:gd name="connsiteX4" fmla="*/ 6458583 w 6672559"/>
              <a:gd name="connsiteY4" fmla="*/ 2129689 h 6392677"/>
              <a:gd name="connsiteX5" fmla="*/ 4507585 w 6672559"/>
              <a:gd name="connsiteY5" fmla="*/ 6155199 h 6392677"/>
              <a:gd name="connsiteX6" fmla="*/ 4370428 w 6672559"/>
              <a:gd name="connsiteY6" fmla="*/ 6392677 h 6392677"/>
              <a:gd name="connsiteX7" fmla="*/ 0 w 6672559"/>
              <a:gd name="connsiteY7" fmla="*/ 6392677 h 6392677"/>
              <a:gd name="connsiteX8" fmla="*/ 0 w 6672559"/>
              <a:gd name="connsiteY8" fmla="*/ 13100 h 639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2559" h="6392677">
                <a:moveTo>
                  <a:pt x="17969" y="0"/>
                </a:moveTo>
                <a:lnTo>
                  <a:pt x="6477974" y="0"/>
                </a:lnTo>
                <a:lnTo>
                  <a:pt x="6508560" y="68152"/>
                </a:lnTo>
                <a:cubicBezTo>
                  <a:pt x="6722376" y="628391"/>
                  <a:pt x="6712407" y="1258311"/>
                  <a:pt x="6563388" y="1762190"/>
                </a:cubicBezTo>
                <a:cubicBezTo>
                  <a:pt x="6563388" y="1867188"/>
                  <a:pt x="6510985" y="2024687"/>
                  <a:pt x="6458583" y="2129689"/>
                </a:cubicBezTo>
                <a:cubicBezTo>
                  <a:pt x="6278041" y="2465608"/>
                  <a:pt x="5488169" y="4416719"/>
                  <a:pt x="4507585" y="6155199"/>
                </a:cubicBezTo>
                <a:lnTo>
                  <a:pt x="4370428" y="6392677"/>
                </a:lnTo>
                <a:lnTo>
                  <a:pt x="0" y="6392677"/>
                </a:lnTo>
                <a:lnTo>
                  <a:pt x="0" y="13100"/>
                </a:lnTo>
                <a:close/>
              </a:path>
            </a:pathLst>
          </a:custGeom>
          <a:solidFill>
            <a:srgbClr val="FFFFFF">
              <a:alpha val="50000"/>
            </a:srgbClr>
          </a:solidFill>
        </p:spPr>
        <p:txBody>
          <a:bodyPr wrap="square">
            <a:noAutofit/>
          </a:bodyPr>
          <a:lstStyle>
            <a:lvl1pPr marL="0" indent="0">
              <a:buNone/>
              <a:defRPr/>
            </a:lvl1pPr>
          </a:lstStyle>
          <a:p>
            <a:pPr lvl="0"/>
            <a:r>
              <a:rPr lang="nl-NL"/>
              <a:t> </a:t>
            </a:r>
          </a:p>
        </p:txBody>
      </p:sp>
      <p:sp>
        <p:nvSpPr>
          <p:cNvPr id="77" name="Tijdelijke aanduiding voor tekst 75">
            <a:extLst>
              <a:ext uri="{FF2B5EF4-FFF2-40B4-BE49-F238E27FC236}">
                <a16:creationId xmlns:a16="http://schemas.microsoft.com/office/drawing/2014/main" id="{D7BF688E-5C98-444B-9663-8019BF3C5A8D}"/>
              </a:ext>
            </a:extLst>
          </p:cNvPr>
          <p:cNvSpPr>
            <a:spLocks noGrp="1"/>
          </p:cNvSpPr>
          <p:nvPr>
            <p:ph type="body" sz="quarter" idx="26" hasCustomPrompt="1"/>
          </p:nvPr>
        </p:nvSpPr>
        <p:spPr>
          <a:xfrm>
            <a:off x="-670288" y="4603907"/>
            <a:ext cx="5174068" cy="3709320"/>
          </a:xfrm>
          <a:custGeom>
            <a:avLst/>
            <a:gdLst>
              <a:gd name="connsiteX0" fmla="*/ 2378155 w 4350654"/>
              <a:gd name="connsiteY0" fmla="*/ 0 h 3119010"/>
              <a:gd name="connsiteX1" fmla="*/ 4033685 w 4350654"/>
              <a:gd name="connsiteY1" fmla="*/ 1251848 h 3119010"/>
              <a:gd name="connsiteX2" fmla="*/ 3375718 w 4350654"/>
              <a:gd name="connsiteY2" fmla="*/ 3119010 h 3119010"/>
              <a:gd name="connsiteX3" fmla="*/ 3205920 w 4350654"/>
              <a:gd name="connsiteY3" fmla="*/ 3097792 h 3119010"/>
              <a:gd name="connsiteX4" fmla="*/ 22210 w 4350654"/>
              <a:gd name="connsiteY4" fmla="*/ 1867163 h 3119010"/>
              <a:gd name="connsiteX5" fmla="*/ 1783863 w 4350654"/>
              <a:gd name="connsiteY5" fmla="*/ 106089 h 3119010"/>
              <a:gd name="connsiteX6" fmla="*/ 2378155 w 4350654"/>
              <a:gd name="connsiteY6" fmla="*/ 0 h 311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0654" h="3119010">
                <a:moveTo>
                  <a:pt x="2378155" y="0"/>
                </a:moveTo>
                <a:cubicBezTo>
                  <a:pt x="2845100" y="0"/>
                  <a:pt x="3460617" y="233395"/>
                  <a:pt x="4033685" y="1251848"/>
                </a:cubicBezTo>
                <a:cubicBezTo>
                  <a:pt x="4819000" y="2588566"/>
                  <a:pt x="3970011" y="3119010"/>
                  <a:pt x="3375718" y="3119010"/>
                </a:cubicBezTo>
                <a:cubicBezTo>
                  <a:pt x="3312044" y="3119010"/>
                  <a:pt x="3269595" y="3119010"/>
                  <a:pt x="3205920" y="3097792"/>
                </a:cubicBezTo>
                <a:cubicBezTo>
                  <a:pt x="2908774" y="3034139"/>
                  <a:pt x="-296161" y="2737091"/>
                  <a:pt x="22210" y="1867163"/>
                </a:cubicBezTo>
                <a:cubicBezTo>
                  <a:pt x="340581" y="976017"/>
                  <a:pt x="1274469" y="254613"/>
                  <a:pt x="1783863" y="106089"/>
                </a:cubicBezTo>
                <a:cubicBezTo>
                  <a:pt x="1953661" y="63653"/>
                  <a:pt x="2144683" y="0"/>
                  <a:pt x="2378155" y="0"/>
                </a:cubicBezTo>
                <a:close/>
              </a:path>
            </a:pathLst>
          </a:custGeom>
          <a:noFill/>
          <a:ln>
            <a:solidFill>
              <a:schemeClr val="accent2"/>
            </a:solidFill>
            <a:prstDash val="dash"/>
          </a:ln>
        </p:spPr>
        <p:txBody>
          <a:bodyPr wrap="square">
            <a:noAutofit/>
          </a:bodyPr>
          <a:lstStyle>
            <a:lvl1pPr marL="0" indent="0">
              <a:buNone/>
              <a:defRPr>
                <a:solidFill>
                  <a:schemeClr val="accent2"/>
                </a:solidFill>
              </a:defRPr>
            </a:lvl1pPr>
          </a:lstStyle>
          <a:p>
            <a:pPr lvl="0"/>
            <a:r>
              <a:rPr lang="nl-NL"/>
              <a:t> </a:t>
            </a:r>
          </a:p>
        </p:txBody>
      </p:sp>
      <p:sp>
        <p:nvSpPr>
          <p:cNvPr id="78" name="Tijdelijke aanduiding voor datum 3">
            <a:extLst>
              <a:ext uri="{FF2B5EF4-FFF2-40B4-BE49-F238E27FC236}">
                <a16:creationId xmlns:a16="http://schemas.microsoft.com/office/drawing/2014/main" id="{D92C573D-5361-4C24-82FA-1CE755F1EDEB}"/>
              </a:ext>
            </a:extLst>
          </p:cNvPr>
          <p:cNvSpPr>
            <a:spLocks noGrp="1"/>
          </p:cNvSpPr>
          <p:nvPr>
            <p:ph type="dt" sz="half" idx="2"/>
          </p:nvPr>
        </p:nvSpPr>
        <p:spPr>
          <a:xfrm>
            <a:off x="9884229" y="5968703"/>
            <a:ext cx="1512386" cy="540112"/>
          </a:xfrm>
          <a:prstGeom prst="rect">
            <a:avLst/>
          </a:prstGeom>
          <a:ln>
            <a:noFill/>
          </a:ln>
        </p:spPr>
        <p:txBody>
          <a:bodyPr vert="horz" lIns="0" tIns="45720" rIns="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white"/>
              </a:solidFill>
              <a:effectLst/>
              <a:uLnTx/>
              <a:uFillTx/>
              <a:latin typeface="Tahoma"/>
              <a:ea typeface="+mn-ea"/>
              <a:cs typeface="+mn-cs"/>
            </a:endParaRPr>
          </a:p>
        </p:txBody>
      </p:sp>
      <p:sp>
        <p:nvSpPr>
          <p:cNvPr id="84" name="Tijdelijke aanduiding voor tekst 62">
            <a:extLst>
              <a:ext uri="{FF2B5EF4-FFF2-40B4-BE49-F238E27FC236}">
                <a16:creationId xmlns:a16="http://schemas.microsoft.com/office/drawing/2014/main" id="{5741A381-AC91-4643-A084-E0FFECFCBD2B}"/>
              </a:ext>
            </a:extLst>
          </p:cNvPr>
          <p:cNvSpPr>
            <a:spLocks noGrp="1"/>
          </p:cNvSpPr>
          <p:nvPr>
            <p:ph type="body" sz="quarter" idx="25" hasCustomPrompt="1"/>
          </p:nvPr>
        </p:nvSpPr>
        <p:spPr>
          <a:xfrm>
            <a:off x="785181" y="5600163"/>
            <a:ext cx="2416394" cy="540112"/>
          </a:xfrm>
          <a:solidFill>
            <a:schemeClr val="accent2"/>
          </a:solidFill>
        </p:spPr>
        <p:txBody>
          <a:bodyPr wrap="none" lIns="144000" tIns="144000" rIns="144000" bIns="144000" anchor="ctr">
            <a:spAutoFit/>
          </a:bodyPr>
          <a:lstStyle>
            <a:lvl1pPr marL="0" indent="0" algn="l">
              <a:buNone/>
              <a:defRPr sz="1800" b="0" cap="all" baseline="0">
                <a:solidFill>
                  <a:schemeClr val="bg1"/>
                </a:solidFill>
              </a:defRPr>
            </a:lvl1pPr>
            <a:lvl2pPr marL="263525" indent="0" algn="r">
              <a:buNone/>
              <a:defRPr/>
            </a:lvl2pPr>
            <a:lvl3pPr algn="r">
              <a:defRPr/>
            </a:lvl3pPr>
            <a:lvl4pPr algn="r">
              <a:defRPr/>
            </a:lvl4pPr>
            <a:lvl5pPr algn="r">
              <a:defRPr/>
            </a:lvl5pPr>
          </a:lstStyle>
          <a:p>
            <a:pPr lvl="0"/>
            <a:r>
              <a:rPr lang="nl-NL"/>
              <a:t>Naam ACHTERNAAM</a:t>
            </a:r>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Tahoma" panose="020B0604030504040204" pitchFamily="34" charset="0"/>
              </a:rPr>
              <a:t>Opening</a:t>
            </a:r>
          </a:p>
        </p:txBody>
      </p:sp>
      <p:grpSp>
        <p:nvGrpSpPr>
          <p:cNvPr id="200" name="INSTRUCTIE">
            <a:extLst>
              <a:ext uri="{FF2B5EF4-FFF2-40B4-BE49-F238E27FC236}">
                <a16:creationId xmlns:a16="http://schemas.microsoft.com/office/drawing/2014/main" id="{387650E1-4C97-4EA9-A863-CF0ABCC9CECE}"/>
              </a:ext>
            </a:extLst>
          </p:cNvPr>
          <p:cNvGrpSpPr/>
          <p:nvPr userDrawn="1"/>
        </p:nvGrpSpPr>
        <p:grpSpPr>
          <a:xfrm>
            <a:off x="12377595" y="0"/>
            <a:ext cx="3693114" cy="6427357"/>
            <a:chOff x="-3786165" y="0"/>
            <a:chExt cx="3693114" cy="6427357"/>
          </a:xfrm>
        </p:grpSpPr>
        <p:sp>
          <p:nvSpPr>
            <p:cNvPr id="201" name="Rechthoek 200">
              <a:extLst>
                <a:ext uri="{FF2B5EF4-FFF2-40B4-BE49-F238E27FC236}">
                  <a16:creationId xmlns:a16="http://schemas.microsoft.com/office/drawing/2014/main" id="{9E4B5629-CC50-4BD5-82EF-77A9E3E11100}"/>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E11E27"/>
                  </a:solidFill>
                  <a:effectLst/>
                  <a:uLnTx/>
                  <a:uFillTx/>
                  <a:latin typeface="Tahoma" panose="020B0604030504040204" pitchFamily="34" charset="0"/>
                  <a:ea typeface="+mn-ea"/>
                  <a:cs typeface="Tahoma" panose="020B0604030504040204" pitchFamily="34" charset="0"/>
                </a:rPr>
                <a:t>Afbeelding invoegen/opmaken</a:t>
              </a:r>
            </a:p>
          </p:txBody>
        </p:sp>
        <p:sp>
          <p:nvSpPr>
            <p:cNvPr id="202" name="Ovaal 201">
              <a:extLst>
                <a:ext uri="{FF2B5EF4-FFF2-40B4-BE49-F238E27FC236}">
                  <a16:creationId xmlns:a16="http://schemas.microsoft.com/office/drawing/2014/main" id="{6AA1B2F9-5DD0-4CAA-A617-47CE91CDDB2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rPr>
                <a:t>1</a:t>
              </a:r>
            </a:p>
          </p:txBody>
        </p:sp>
        <p:sp>
          <p:nvSpPr>
            <p:cNvPr id="203" name="Rechthoek 202">
              <a:extLst>
                <a:ext uri="{FF2B5EF4-FFF2-40B4-BE49-F238E27FC236}">
                  <a16:creationId xmlns:a16="http://schemas.microsoft.com/office/drawing/2014/main" id="{D3A9EFE4-D1C1-46DC-BE60-426B5AB2432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‘Backspace toets’</a:t>
              </a: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 Selecteer het afbeeldingskader, ga naar de tab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‘Slidebuilder'</a:t>
              </a: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 en klik op de knop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'Afbeeldingen’</a:t>
              </a:r>
              <a:endPar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endParaRPr>
            </a:p>
          </p:txBody>
        </p:sp>
        <p:sp>
          <p:nvSpPr>
            <p:cNvPr id="204" name="Ovaal 203">
              <a:extLst>
                <a:ext uri="{FF2B5EF4-FFF2-40B4-BE49-F238E27FC236}">
                  <a16:creationId xmlns:a16="http://schemas.microsoft.com/office/drawing/2014/main" id="{DA488820-01F8-4318-9CEF-984A756600D1}"/>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rPr>
                <a:t>3</a:t>
              </a:r>
            </a:p>
          </p:txBody>
        </p:sp>
        <p:sp>
          <p:nvSpPr>
            <p:cNvPr id="205" name="Rechthoek 204">
              <a:extLst>
                <a:ext uri="{FF2B5EF4-FFF2-40B4-BE49-F238E27FC236}">
                  <a16:creationId xmlns:a16="http://schemas.microsoft.com/office/drawing/2014/main" id="{836E4E76-FEEF-4CAD-8377-2F8F4F0789DE}"/>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‘Naar achtergrond’</a:t>
              </a: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a:t>
              </a:r>
            </a:p>
          </p:txBody>
        </p:sp>
        <p:sp>
          <p:nvSpPr>
            <p:cNvPr id="206" name="Ovaal 205">
              <a:extLst>
                <a:ext uri="{FF2B5EF4-FFF2-40B4-BE49-F238E27FC236}">
                  <a16:creationId xmlns:a16="http://schemas.microsoft.com/office/drawing/2014/main" id="{17EC56C7-EE38-4507-88D7-A465F8CD311F}"/>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rPr>
                <a:t>4</a:t>
              </a:r>
            </a:p>
          </p:txBody>
        </p:sp>
        <p:sp>
          <p:nvSpPr>
            <p:cNvPr id="207" name="Rechthoek 206">
              <a:extLst>
                <a:ext uri="{FF2B5EF4-FFF2-40B4-BE49-F238E27FC236}">
                  <a16:creationId xmlns:a16="http://schemas.microsoft.com/office/drawing/2014/main" id="{161D3305-4136-40BC-A478-55680526C182}"/>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 en klik op de knop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‘Bijsnijden’</a:t>
              </a: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 Schaal met de bolletjes de afbeelding en met de hoekjes het afbeeldingskader.</a:t>
              </a:r>
            </a:p>
          </p:txBody>
        </p:sp>
        <p:grpSp>
          <p:nvGrpSpPr>
            <p:cNvPr id="208" name="Groep 207">
              <a:extLst>
                <a:ext uri="{FF2B5EF4-FFF2-40B4-BE49-F238E27FC236}">
                  <a16:creationId xmlns:a16="http://schemas.microsoft.com/office/drawing/2014/main" id="{B1C472AA-1EEB-4575-BF87-D626289DE38A}"/>
                </a:ext>
              </a:extLst>
            </p:cNvPr>
            <p:cNvGrpSpPr/>
            <p:nvPr userDrawn="1"/>
          </p:nvGrpSpPr>
          <p:grpSpPr>
            <a:xfrm>
              <a:off x="-3314821" y="3054865"/>
              <a:ext cx="1558053" cy="563933"/>
              <a:chOff x="-3314821" y="2981448"/>
              <a:chExt cx="1558053" cy="563933"/>
            </a:xfrm>
          </p:grpSpPr>
          <p:sp>
            <p:nvSpPr>
              <p:cNvPr id="246" name="Rechthoek 245">
                <a:extLst>
                  <a:ext uri="{FF2B5EF4-FFF2-40B4-BE49-F238E27FC236}">
                    <a16:creationId xmlns:a16="http://schemas.microsoft.com/office/drawing/2014/main" id="{CEACD9E2-F696-45F9-86F4-D41E6AF5CAE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47" name="Rechthoek 246">
                <a:extLst>
                  <a:ext uri="{FF2B5EF4-FFF2-40B4-BE49-F238E27FC236}">
                    <a16:creationId xmlns:a16="http://schemas.microsoft.com/office/drawing/2014/main" id="{A84A5314-5D7D-4F45-9E10-B719A69E05B6}"/>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48" name="Tekstvak 247">
                <a:extLst>
                  <a:ext uri="{FF2B5EF4-FFF2-40B4-BE49-F238E27FC236}">
                    <a16:creationId xmlns:a16="http://schemas.microsoft.com/office/drawing/2014/main" id="{4C683D15-1B6F-482D-B572-1DC07AE88087}"/>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Naar voorgrond</a:t>
                </a:r>
              </a:p>
            </p:txBody>
          </p:sp>
          <p:sp>
            <p:nvSpPr>
              <p:cNvPr id="249" name="Tekstvak 248">
                <a:extLst>
                  <a:ext uri="{FF2B5EF4-FFF2-40B4-BE49-F238E27FC236}">
                    <a16:creationId xmlns:a16="http://schemas.microsoft.com/office/drawing/2014/main" id="{549C9622-6675-4372-BB0B-F0B3629C095E}"/>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Naar achtergrond</a:t>
                </a:r>
              </a:p>
            </p:txBody>
          </p:sp>
          <p:sp>
            <p:nvSpPr>
              <p:cNvPr id="250" name="Vrije vorm: vorm 249">
                <a:extLst>
                  <a:ext uri="{FF2B5EF4-FFF2-40B4-BE49-F238E27FC236}">
                    <a16:creationId xmlns:a16="http://schemas.microsoft.com/office/drawing/2014/main" id="{02E6AA26-1076-45A5-86D2-840A811F64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Tahoma" panose="020B0604030504040204" pitchFamily="34" charset="0"/>
                  <a:ea typeface="+mn-ea"/>
                  <a:cs typeface="Tahoma" panose="020B0604030504040204" pitchFamily="34" charset="0"/>
                </a:endParaRPr>
              </a:p>
            </p:txBody>
          </p:sp>
          <p:sp>
            <p:nvSpPr>
              <p:cNvPr id="251" name="Gelijkbenige driehoek 250">
                <a:extLst>
                  <a:ext uri="{FF2B5EF4-FFF2-40B4-BE49-F238E27FC236}">
                    <a16:creationId xmlns:a16="http://schemas.microsoft.com/office/drawing/2014/main" id="{BD03085A-EB0D-406D-AA1E-A31673FD4167}"/>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nvGrpSpPr>
              <p:cNvPr id="252" name="Groep 251">
                <a:extLst>
                  <a:ext uri="{FF2B5EF4-FFF2-40B4-BE49-F238E27FC236}">
                    <a16:creationId xmlns:a16="http://schemas.microsoft.com/office/drawing/2014/main" id="{6687D65F-6737-43C1-BADC-C4F0A452EC7F}"/>
                  </a:ext>
                </a:extLst>
              </p:cNvPr>
              <p:cNvGrpSpPr/>
              <p:nvPr userDrawn="1"/>
            </p:nvGrpSpPr>
            <p:grpSpPr>
              <a:xfrm>
                <a:off x="-3257052" y="3032066"/>
                <a:ext cx="182309" cy="163794"/>
                <a:chOff x="12832541" y="3162395"/>
                <a:chExt cx="219532" cy="197236"/>
              </a:xfrm>
            </p:grpSpPr>
            <p:sp>
              <p:nvSpPr>
                <p:cNvPr id="257" name="Rechthoek 256">
                  <a:extLst>
                    <a:ext uri="{FF2B5EF4-FFF2-40B4-BE49-F238E27FC236}">
                      <a16:creationId xmlns:a16="http://schemas.microsoft.com/office/drawing/2014/main" id="{8C956DCA-B11B-4B1F-8385-71D21EE0EC3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58" name="Rechthoek 257">
                  <a:extLst>
                    <a:ext uri="{FF2B5EF4-FFF2-40B4-BE49-F238E27FC236}">
                      <a16:creationId xmlns:a16="http://schemas.microsoft.com/office/drawing/2014/main" id="{BEF6AFD9-803E-42CB-8F3B-974C6608A21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59" name="Rechthoek 258">
                  <a:extLst>
                    <a:ext uri="{FF2B5EF4-FFF2-40B4-BE49-F238E27FC236}">
                      <a16:creationId xmlns:a16="http://schemas.microsoft.com/office/drawing/2014/main" id="{625753BD-6E8E-41D9-B64A-478D28064E2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grpSp>
            <p:nvGrpSpPr>
              <p:cNvPr id="253" name="Groep 252">
                <a:extLst>
                  <a:ext uri="{FF2B5EF4-FFF2-40B4-BE49-F238E27FC236}">
                    <a16:creationId xmlns:a16="http://schemas.microsoft.com/office/drawing/2014/main" id="{E3EA2544-7B9E-4703-BA55-D84589B9BE7B}"/>
                  </a:ext>
                </a:extLst>
              </p:cNvPr>
              <p:cNvGrpSpPr/>
              <p:nvPr userDrawn="1"/>
            </p:nvGrpSpPr>
            <p:grpSpPr>
              <a:xfrm>
                <a:off x="-3257053" y="3276580"/>
                <a:ext cx="182309" cy="163794"/>
                <a:chOff x="12832541" y="3162395"/>
                <a:chExt cx="219532" cy="197236"/>
              </a:xfrm>
            </p:grpSpPr>
            <p:sp>
              <p:nvSpPr>
                <p:cNvPr id="254" name="Rechthoek 253">
                  <a:extLst>
                    <a:ext uri="{FF2B5EF4-FFF2-40B4-BE49-F238E27FC236}">
                      <a16:creationId xmlns:a16="http://schemas.microsoft.com/office/drawing/2014/main" id="{81257389-F076-4AFA-8DCE-877230CDDD24}"/>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55" name="Rechthoek 254">
                  <a:extLst>
                    <a:ext uri="{FF2B5EF4-FFF2-40B4-BE49-F238E27FC236}">
                      <a16:creationId xmlns:a16="http://schemas.microsoft.com/office/drawing/2014/main" id="{D0DA57DE-2C93-4703-93DB-80D16416A736}"/>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56" name="Rechthoek 255">
                  <a:extLst>
                    <a:ext uri="{FF2B5EF4-FFF2-40B4-BE49-F238E27FC236}">
                      <a16:creationId xmlns:a16="http://schemas.microsoft.com/office/drawing/2014/main" id="{6FAE6D78-99D6-4532-8D68-A1782BB49C8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grpSp>
        <p:grpSp>
          <p:nvGrpSpPr>
            <p:cNvPr id="209" name="Groep 208">
              <a:extLst>
                <a:ext uri="{FF2B5EF4-FFF2-40B4-BE49-F238E27FC236}">
                  <a16:creationId xmlns:a16="http://schemas.microsoft.com/office/drawing/2014/main" id="{DA1319D4-24BD-4007-B6E3-AB1C7D8D3E25}"/>
                </a:ext>
              </a:extLst>
            </p:cNvPr>
            <p:cNvGrpSpPr/>
            <p:nvPr userDrawn="1"/>
          </p:nvGrpSpPr>
          <p:grpSpPr>
            <a:xfrm>
              <a:off x="-3367447" y="1226982"/>
              <a:ext cx="791775" cy="406485"/>
              <a:chOff x="-3565087" y="1409294"/>
              <a:chExt cx="627469" cy="322133"/>
            </a:xfrm>
          </p:grpSpPr>
          <p:grpSp>
            <p:nvGrpSpPr>
              <p:cNvPr id="240" name="Groep 239">
                <a:extLst>
                  <a:ext uri="{FF2B5EF4-FFF2-40B4-BE49-F238E27FC236}">
                    <a16:creationId xmlns:a16="http://schemas.microsoft.com/office/drawing/2014/main" id="{7EA02FB7-FB62-442C-AD4D-CB52C2B309AA}"/>
                  </a:ext>
                </a:extLst>
              </p:cNvPr>
              <p:cNvGrpSpPr/>
              <p:nvPr userDrawn="1"/>
            </p:nvGrpSpPr>
            <p:grpSpPr>
              <a:xfrm>
                <a:off x="-3364916" y="1409294"/>
                <a:ext cx="225195" cy="195499"/>
                <a:chOff x="10307162" y="1361199"/>
                <a:chExt cx="2200275" cy="1914525"/>
              </a:xfrm>
            </p:grpSpPr>
            <p:sp>
              <p:nvSpPr>
                <p:cNvPr id="242" name="Vrije vorm: vorm 241">
                  <a:extLst>
                    <a:ext uri="{FF2B5EF4-FFF2-40B4-BE49-F238E27FC236}">
                      <a16:creationId xmlns:a16="http://schemas.microsoft.com/office/drawing/2014/main" id="{0A1F7955-2F76-4A21-A44A-D588663794E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Tahoma" panose="020B0604030504040204" pitchFamily="34" charset="0"/>
                    <a:ea typeface="+mn-ea"/>
                    <a:cs typeface="+mn-cs"/>
                  </a:endParaRPr>
                </a:p>
              </p:txBody>
            </p:sp>
            <p:grpSp>
              <p:nvGrpSpPr>
                <p:cNvPr id="243" name="Groep 242">
                  <a:extLst>
                    <a:ext uri="{FF2B5EF4-FFF2-40B4-BE49-F238E27FC236}">
                      <a16:creationId xmlns:a16="http://schemas.microsoft.com/office/drawing/2014/main" id="{B9041F10-93FD-444F-9632-3CC12AD8D362}"/>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4" name="Vrije vorm: vorm 243">
                    <a:extLst>
                      <a:ext uri="{FF2B5EF4-FFF2-40B4-BE49-F238E27FC236}">
                        <a16:creationId xmlns:a16="http://schemas.microsoft.com/office/drawing/2014/main" id="{99A3AA1F-73CE-46AB-9516-81CA055259D9}"/>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Tahoma" panose="020B0604030504040204" pitchFamily="34" charset="0"/>
                      <a:ea typeface="+mn-ea"/>
                      <a:cs typeface="+mn-cs"/>
                    </a:endParaRPr>
                  </a:p>
                </p:txBody>
              </p:sp>
              <p:sp>
                <p:nvSpPr>
                  <p:cNvPr id="245" name="Vrije vorm: vorm 244">
                    <a:extLst>
                      <a:ext uri="{FF2B5EF4-FFF2-40B4-BE49-F238E27FC236}">
                        <a16:creationId xmlns:a16="http://schemas.microsoft.com/office/drawing/2014/main" id="{8B06CABB-34C9-46CF-8D85-ECC4A7928A8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Tahoma" panose="020B0604030504040204" pitchFamily="34" charset="0"/>
                      <a:ea typeface="+mn-ea"/>
                      <a:cs typeface="+mn-cs"/>
                    </a:endParaRPr>
                  </a:p>
                </p:txBody>
              </p:sp>
            </p:grpSp>
          </p:grpSp>
          <p:sp>
            <p:nvSpPr>
              <p:cNvPr id="241" name="Tekstvak 240">
                <a:extLst>
                  <a:ext uri="{FF2B5EF4-FFF2-40B4-BE49-F238E27FC236}">
                    <a16:creationId xmlns:a16="http://schemas.microsoft.com/office/drawing/2014/main" id="{67A77733-EAF7-4BE2-9F25-2CEC34102E3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Afbeeldingen</a:t>
                </a:r>
              </a:p>
            </p:txBody>
          </p:sp>
        </p:grpSp>
        <p:sp>
          <p:nvSpPr>
            <p:cNvPr id="210" name="Ovaal 209">
              <a:extLst>
                <a:ext uri="{FF2B5EF4-FFF2-40B4-BE49-F238E27FC236}">
                  <a16:creationId xmlns:a16="http://schemas.microsoft.com/office/drawing/2014/main" id="{CA0124FA-70CF-4E05-B661-CFFD912C4EA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rPr>
                <a:t>2</a:t>
              </a:r>
            </a:p>
          </p:txBody>
        </p:sp>
        <p:sp>
          <p:nvSpPr>
            <p:cNvPr id="211" name="Rechthoek 210">
              <a:extLst>
                <a:ext uri="{FF2B5EF4-FFF2-40B4-BE49-F238E27FC236}">
                  <a16:creationId xmlns:a16="http://schemas.microsoft.com/office/drawing/2014/main" id="{6C7800FC-356D-484C-B655-1CF515E1903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Kies de gewenste categorie en afbeelding</a:t>
              </a:r>
              <a:b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b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en klik op </a:t>
              </a:r>
              <a:r>
                <a:rPr kumimoji="0" lang="nl-NL" sz="1200" b="1"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‘Invoegen’</a:t>
              </a:r>
              <a:r>
                <a:rPr kumimoji="0" lang="nl-NL" sz="1200" b="0" i="0" u="none" strike="noStrike" kern="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a:t>
              </a:r>
            </a:p>
          </p:txBody>
        </p:sp>
        <p:sp>
          <p:nvSpPr>
            <p:cNvPr id="212" name="Rechthoek 211">
              <a:extLst>
                <a:ext uri="{FF2B5EF4-FFF2-40B4-BE49-F238E27FC236}">
                  <a16:creationId xmlns:a16="http://schemas.microsoft.com/office/drawing/2014/main" id="{ED3AADDE-A7B6-4480-9ECB-E6D4FC481A4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Invoegen</a:t>
              </a:r>
            </a:p>
          </p:txBody>
        </p:sp>
        <p:grpSp>
          <p:nvGrpSpPr>
            <p:cNvPr id="213" name="Groep 212">
              <a:extLst>
                <a:ext uri="{FF2B5EF4-FFF2-40B4-BE49-F238E27FC236}">
                  <a16:creationId xmlns:a16="http://schemas.microsoft.com/office/drawing/2014/main" id="{248ACADA-C0A2-4025-87E4-FA35B888352B}"/>
                </a:ext>
              </a:extLst>
            </p:cNvPr>
            <p:cNvGrpSpPr/>
            <p:nvPr userDrawn="1"/>
          </p:nvGrpSpPr>
          <p:grpSpPr>
            <a:xfrm>
              <a:off x="-3354295" y="4908999"/>
              <a:ext cx="514284" cy="506545"/>
              <a:chOff x="12617641" y="3403239"/>
              <a:chExt cx="752963" cy="741634"/>
            </a:xfrm>
          </p:grpSpPr>
          <p:grpSp>
            <p:nvGrpSpPr>
              <p:cNvPr id="224" name="Groep 223">
                <a:extLst>
                  <a:ext uri="{FF2B5EF4-FFF2-40B4-BE49-F238E27FC236}">
                    <a16:creationId xmlns:a16="http://schemas.microsoft.com/office/drawing/2014/main" id="{00F82119-0323-4924-8FD7-585BF213C67D}"/>
                  </a:ext>
                </a:extLst>
              </p:cNvPr>
              <p:cNvGrpSpPr/>
              <p:nvPr userDrawn="1"/>
            </p:nvGrpSpPr>
            <p:grpSpPr>
              <a:xfrm>
                <a:off x="12771530" y="3403239"/>
                <a:ext cx="467176" cy="448491"/>
                <a:chOff x="12782157" y="3403239"/>
                <a:chExt cx="467176" cy="448491"/>
              </a:xfrm>
            </p:grpSpPr>
            <p:grpSp>
              <p:nvGrpSpPr>
                <p:cNvPr id="227" name="Groep 226">
                  <a:extLst>
                    <a:ext uri="{FF2B5EF4-FFF2-40B4-BE49-F238E27FC236}">
                      <a16:creationId xmlns:a16="http://schemas.microsoft.com/office/drawing/2014/main" id="{341B3863-8486-4749-ABAB-FCA2992B585E}"/>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CB47A784-CBCB-42DE-B3E4-1D5AE99D34B6}"/>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19D23FB5-6D57-4DCE-9636-A984613D8DF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38" name="Rechthoek 237">
                      <a:extLst>
                        <a:ext uri="{FF2B5EF4-FFF2-40B4-BE49-F238E27FC236}">
                          <a16:creationId xmlns:a16="http://schemas.microsoft.com/office/drawing/2014/main" id="{B160A763-18D8-43EF-95B7-8F24190C09C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39" name="Ovaal 238">
                      <a:extLst>
                        <a:ext uri="{FF2B5EF4-FFF2-40B4-BE49-F238E27FC236}">
                          <a16:creationId xmlns:a16="http://schemas.microsoft.com/office/drawing/2014/main" id="{AA197865-5EE7-4CB5-A251-2ADBF018505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pic>
                <p:nvPicPr>
                  <p:cNvPr id="235" name="Afbeelding 234">
                    <a:extLst>
                      <a:ext uri="{FF2B5EF4-FFF2-40B4-BE49-F238E27FC236}">
                        <a16:creationId xmlns:a16="http://schemas.microsoft.com/office/drawing/2014/main" id="{D609FA70-1A4A-4919-A0F5-E1C2FA65322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C13ECEA5-7EC4-429C-B825-4862A1D83C4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28" name="Groep 227">
                  <a:extLst>
                    <a:ext uri="{FF2B5EF4-FFF2-40B4-BE49-F238E27FC236}">
                      <a16:creationId xmlns:a16="http://schemas.microsoft.com/office/drawing/2014/main" id="{6865C91D-063F-4FE9-B7E7-C8C4F6DB1A1E}"/>
                    </a:ext>
                  </a:extLst>
                </p:cNvPr>
                <p:cNvGrpSpPr/>
                <p:nvPr userDrawn="1"/>
              </p:nvGrpSpPr>
              <p:grpSpPr>
                <a:xfrm>
                  <a:off x="13103513" y="3705268"/>
                  <a:ext cx="145820" cy="146462"/>
                  <a:chOff x="13096169" y="3602278"/>
                  <a:chExt cx="145820" cy="146462"/>
                </a:xfrm>
              </p:grpSpPr>
              <p:sp>
                <p:nvSpPr>
                  <p:cNvPr id="232" name="Rechthoek 231">
                    <a:extLst>
                      <a:ext uri="{FF2B5EF4-FFF2-40B4-BE49-F238E27FC236}">
                        <a16:creationId xmlns:a16="http://schemas.microsoft.com/office/drawing/2014/main" id="{1095F342-FD76-4BA7-9160-7D54AB9ABE4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33" name="Rechthoek 232">
                    <a:extLst>
                      <a:ext uri="{FF2B5EF4-FFF2-40B4-BE49-F238E27FC236}">
                        <a16:creationId xmlns:a16="http://schemas.microsoft.com/office/drawing/2014/main" id="{34800CA2-A51D-4806-AC1D-53298894743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grpSp>
              <p:nvGrpSpPr>
                <p:cNvPr id="229" name="Groep 228">
                  <a:extLst>
                    <a:ext uri="{FF2B5EF4-FFF2-40B4-BE49-F238E27FC236}">
                      <a16:creationId xmlns:a16="http://schemas.microsoft.com/office/drawing/2014/main" id="{FB657BB8-7C5A-490C-AF1A-9526047F03A0}"/>
                    </a:ext>
                  </a:extLst>
                </p:cNvPr>
                <p:cNvGrpSpPr/>
                <p:nvPr userDrawn="1"/>
              </p:nvGrpSpPr>
              <p:grpSpPr>
                <a:xfrm rot="10800000">
                  <a:off x="13061402" y="3665637"/>
                  <a:ext cx="145820" cy="146462"/>
                  <a:chOff x="13096169" y="3602278"/>
                  <a:chExt cx="145820" cy="146462"/>
                </a:xfrm>
              </p:grpSpPr>
              <p:sp>
                <p:nvSpPr>
                  <p:cNvPr id="230" name="Rechthoek 229">
                    <a:extLst>
                      <a:ext uri="{FF2B5EF4-FFF2-40B4-BE49-F238E27FC236}">
                        <a16:creationId xmlns:a16="http://schemas.microsoft.com/office/drawing/2014/main" id="{81AA8260-7DB9-4888-B661-1A10B46D98C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sp>
                <p:nvSpPr>
                  <p:cNvPr id="231" name="Rechthoek 230">
                    <a:extLst>
                      <a:ext uri="{FF2B5EF4-FFF2-40B4-BE49-F238E27FC236}">
                        <a16:creationId xmlns:a16="http://schemas.microsoft.com/office/drawing/2014/main" id="{F67BCC81-4AF7-409A-96F3-7E1C7CF379A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grpSp>
          <p:sp>
            <p:nvSpPr>
              <p:cNvPr id="225" name="Rechthoek 224">
                <a:extLst>
                  <a:ext uri="{FF2B5EF4-FFF2-40B4-BE49-F238E27FC236}">
                    <a16:creationId xmlns:a16="http://schemas.microsoft.com/office/drawing/2014/main" id="{70E673B3-F761-452A-9AFA-EAD06FAF0A4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Bijsnijden</a:t>
                </a:r>
              </a:p>
            </p:txBody>
          </p:sp>
          <p:sp>
            <p:nvSpPr>
              <p:cNvPr id="226" name="Gelijkbenige driehoek 225">
                <a:extLst>
                  <a:ext uri="{FF2B5EF4-FFF2-40B4-BE49-F238E27FC236}">
                    <a16:creationId xmlns:a16="http://schemas.microsoft.com/office/drawing/2014/main" id="{08D356AE-23CE-49AB-A34D-7FC821C3E47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sp>
          <p:nvSpPr>
            <p:cNvPr id="214" name="Rechthoek 213">
              <a:extLst>
                <a:ext uri="{FF2B5EF4-FFF2-40B4-BE49-F238E27FC236}">
                  <a16:creationId xmlns:a16="http://schemas.microsoft.com/office/drawing/2014/main" id="{33A74CEF-CF7D-459C-BC99-871E0EB4BA1F}"/>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MEER WETEN?</a:t>
              </a:r>
              <a:br>
                <a:rPr kumimoji="0" lang="nl-NL" sz="1200" b="1" i="0" u="none" strike="noStrike" kern="1200" cap="all"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br>
              <a:r>
                <a:rPr kumimoji="0" lang="nl-NL" sz="12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Ga naar de tab</a:t>
              </a:r>
              <a:r>
                <a:rPr kumimoji="0" lang="nl-NL" sz="1200" b="1" i="0" u="none" strike="noStrike" kern="1200" cap="all"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 'SLIDEBUILDER’ </a:t>
              </a:r>
              <a:r>
                <a:rPr kumimoji="0" lang="nl-NL" sz="12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en klik</a:t>
              </a:r>
              <a:br>
                <a:rPr kumimoji="0" lang="nl-NL" sz="12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br>
              <a:r>
                <a:rPr kumimoji="0" lang="nl-NL" sz="12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op de knop </a:t>
              </a:r>
              <a:r>
                <a:rPr kumimoji="0" lang="nl-NL" sz="1200" b="1" i="0" u="none" strike="noStrike" kern="1200" cap="all"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'Support &amp; Inspiratie'</a:t>
              </a:r>
            </a:p>
          </p:txBody>
        </p:sp>
        <p:grpSp>
          <p:nvGrpSpPr>
            <p:cNvPr id="215" name="ICOON_info">
              <a:extLst>
                <a:ext uri="{FF2B5EF4-FFF2-40B4-BE49-F238E27FC236}">
                  <a16:creationId xmlns:a16="http://schemas.microsoft.com/office/drawing/2014/main" id="{11C8C419-D0CE-4BAE-A4C0-D348D6F5BA7B}"/>
                </a:ext>
              </a:extLst>
            </p:cNvPr>
            <p:cNvGrpSpPr/>
            <p:nvPr userDrawn="1"/>
          </p:nvGrpSpPr>
          <p:grpSpPr>
            <a:xfrm>
              <a:off x="-376736" y="5473131"/>
              <a:ext cx="283685" cy="283685"/>
              <a:chOff x="-510741" y="5913713"/>
              <a:chExt cx="267555" cy="267555"/>
            </a:xfrm>
          </p:grpSpPr>
          <p:sp>
            <p:nvSpPr>
              <p:cNvPr id="222" name="Ovaal 221">
                <a:extLst>
                  <a:ext uri="{FF2B5EF4-FFF2-40B4-BE49-F238E27FC236}">
                    <a16:creationId xmlns:a16="http://schemas.microsoft.com/office/drawing/2014/main" id="{095003DA-109E-4B99-9BAC-4A0FB2A8EEE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Tahoma" panose="020B0604030504040204" pitchFamily="34" charset="0"/>
                  <a:ea typeface="+mn-ea"/>
                  <a:cs typeface="Tahoma" panose="020B0604030504040204" pitchFamily="34" charset="0"/>
                </a:endParaRPr>
              </a:p>
            </p:txBody>
          </p:sp>
          <p:sp>
            <p:nvSpPr>
              <p:cNvPr id="223" name="Graphic 163" descr="Informatie">
                <a:extLst>
                  <a:ext uri="{FF2B5EF4-FFF2-40B4-BE49-F238E27FC236}">
                    <a16:creationId xmlns:a16="http://schemas.microsoft.com/office/drawing/2014/main" id="{4E96275C-1D42-46FE-ADEF-1783560A2A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endParaRPr>
              </a:p>
            </p:txBody>
          </p:sp>
        </p:grpSp>
        <p:grpSp>
          <p:nvGrpSpPr>
            <p:cNvPr id="216" name="Groep 215">
              <a:extLst>
                <a:ext uri="{FF2B5EF4-FFF2-40B4-BE49-F238E27FC236}">
                  <a16:creationId xmlns:a16="http://schemas.microsoft.com/office/drawing/2014/main" id="{CE554EE8-B56A-4B3A-9521-9026E47B26D5}"/>
                </a:ext>
              </a:extLst>
            </p:cNvPr>
            <p:cNvGrpSpPr/>
            <p:nvPr userDrawn="1"/>
          </p:nvGrpSpPr>
          <p:grpSpPr>
            <a:xfrm>
              <a:off x="-938434" y="5736734"/>
              <a:ext cx="627798" cy="576693"/>
              <a:chOff x="-938434" y="4570310"/>
              <a:chExt cx="627798" cy="576693"/>
            </a:xfrm>
          </p:grpSpPr>
          <p:grpSp>
            <p:nvGrpSpPr>
              <p:cNvPr id="217" name="Inspireren">
                <a:extLst>
                  <a:ext uri="{FF2B5EF4-FFF2-40B4-BE49-F238E27FC236}">
                    <a16:creationId xmlns:a16="http://schemas.microsoft.com/office/drawing/2014/main" id="{440835FE-F3F1-47D2-94FA-D9E7A9834E8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19" name="Freeform 12">
                  <a:extLst>
                    <a:ext uri="{FF2B5EF4-FFF2-40B4-BE49-F238E27FC236}">
                      <a16:creationId xmlns:a16="http://schemas.microsoft.com/office/drawing/2014/main" id="{08DFC064-B99A-4F25-8640-78A94755620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Tahoma" panose="020B0604030504040204" pitchFamily="34" charset="0"/>
                    <a:ea typeface="+mn-ea"/>
                    <a:cs typeface="+mn-cs"/>
                  </a:endParaRPr>
                </a:p>
              </p:txBody>
            </p:sp>
            <p:sp>
              <p:nvSpPr>
                <p:cNvPr id="220" name="Freeform 13">
                  <a:extLst>
                    <a:ext uri="{FF2B5EF4-FFF2-40B4-BE49-F238E27FC236}">
                      <a16:creationId xmlns:a16="http://schemas.microsoft.com/office/drawing/2014/main" id="{1B7DED3B-B00F-402F-9066-BE8B0352A03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Tahoma" panose="020B0604030504040204" pitchFamily="34" charset="0"/>
                    <a:ea typeface="+mn-ea"/>
                    <a:cs typeface="+mn-cs"/>
                  </a:endParaRPr>
                </a:p>
              </p:txBody>
            </p:sp>
            <p:sp>
              <p:nvSpPr>
                <p:cNvPr id="221" name="Freeform 14">
                  <a:extLst>
                    <a:ext uri="{FF2B5EF4-FFF2-40B4-BE49-F238E27FC236}">
                      <a16:creationId xmlns:a16="http://schemas.microsoft.com/office/drawing/2014/main" id="{FA3F6925-9FD1-4997-A927-126D6363AE6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Tahoma" panose="020B0604030504040204" pitchFamily="34" charset="0"/>
                    <a:ea typeface="+mn-ea"/>
                    <a:cs typeface="+mn-cs"/>
                  </a:endParaRPr>
                </a:p>
              </p:txBody>
            </p:sp>
          </p:grpSp>
          <p:sp>
            <p:nvSpPr>
              <p:cNvPr id="218" name="Tekstvak 217">
                <a:extLst>
                  <a:ext uri="{FF2B5EF4-FFF2-40B4-BE49-F238E27FC236}">
                    <a16:creationId xmlns:a16="http://schemas.microsoft.com/office/drawing/2014/main" id="{94A23F78-8976-41D6-BFE6-61A5C7FE560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Support &amp;</a:t>
                </a:r>
                <a:br>
                  <a:rPr kumimoji="0" lang="nl-NL" sz="1000" b="0" i="0" u="none" strike="noStrike" kern="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br>
                <a:r>
                  <a:rPr kumimoji="0" lang="nl-NL" sz="1000" b="0" i="0" u="none" strike="noStrike" kern="0" cap="none" spc="0" normalizeH="0" baseline="0" noProof="0">
                    <a:ln>
                      <a:noFill/>
                    </a:ln>
                    <a:solidFill>
                      <a:srgbClr val="211F26"/>
                    </a:solidFill>
                    <a:effectLst/>
                    <a:uLnTx/>
                    <a:uFillTx/>
                    <a:latin typeface="Tahoma" panose="020B0604030504040204" pitchFamily="34" charset="0"/>
                    <a:ea typeface="+mn-ea"/>
                    <a:cs typeface="Tahoma" panose="020B0604030504040204" pitchFamily="34" charset="0"/>
                  </a:rPr>
                  <a:t>Inspiratie</a:t>
                </a:r>
              </a:p>
            </p:txBody>
          </p:sp>
        </p:grpSp>
      </p:grpSp>
      <p:sp>
        <p:nvSpPr>
          <p:cNvPr id="83" name="Tijdelijke aanduiding voor tekst 82">
            <a:extLst>
              <a:ext uri="{FF2B5EF4-FFF2-40B4-BE49-F238E27FC236}">
                <a16:creationId xmlns:a16="http://schemas.microsoft.com/office/drawing/2014/main" id="{439204F1-839A-4CDA-83AF-99F38E1FD0FD}"/>
              </a:ext>
            </a:extLst>
          </p:cNvPr>
          <p:cNvSpPr>
            <a:spLocks noGrp="1"/>
          </p:cNvSpPr>
          <p:nvPr>
            <p:ph type="body" sz="quarter" idx="23" hasCustomPrompt="1"/>
          </p:nvPr>
        </p:nvSpPr>
        <p:spPr>
          <a:xfrm>
            <a:off x="557466" y="-9792"/>
            <a:ext cx="2838170" cy="2010768"/>
          </a:xfrm>
          <a:custGeom>
            <a:avLst/>
            <a:gdLst>
              <a:gd name="connsiteX0" fmla="*/ 104019 w 2838170"/>
              <a:gd name="connsiteY0" fmla="*/ 0 h 2010768"/>
              <a:gd name="connsiteX1" fmla="*/ 2734151 w 2838170"/>
              <a:gd name="connsiteY1" fmla="*/ 0 h 2010768"/>
              <a:gd name="connsiteX2" fmla="*/ 2774371 w 2838170"/>
              <a:gd name="connsiteY2" fmla="*/ 113258 h 2010768"/>
              <a:gd name="connsiteX3" fmla="*/ 2838170 w 2838170"/>
              <a:gd name="connsiteY3" fmla="*/ 548185 h 2010768"/>
              <a:gd name="connsiteX4" fmla="*/ 1419085 w 2838170"/>
              <a:gd name="connsiteY4" fmla="*/ 2010768 h 2010768"/>
              <a:gd name="connsiteX5" fmla="*/ 0 w 2838170"/>
              <a:gd name="connsiteY5" fmla="*/ 548185 h 2010768"/>
              <a:gd name="connsiteX6" fmla="*/ 63799 w 2838170"/>
              <a:gd name="connsiteY6" fmla="*/ 113258 h 201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8170" h="2010768">
                <a:moveTo>
                  <a:pt x="104019" y="0"/>
                </a:moveTo>
                <a:lnTo>
                  <a:pt x="2734151" y="0"/>
                </a:lnTo>
                <a:lnTo>
                  <a:pt x="2774371" y="113258"/>
                </a:lnTo>
                <a:cubicBezTo>
                  <a:pt x="2815834" y="250651"/>
                  <a:pt x="2838170" y="396730"/>
                  <a:pt x="2838170" y="548185"/>
                </a:cubicBezTo>
                <a:cubicBezTo>
                  <a:pt x="2838170" y="1355947"/>
                  <a:pt x="2202824" y="2010768"/>
                  <a:pt x="1419085" y="2010768"/>
                </a:cubicBezTo>
                <a:cubicBezTo>
                  <a:pt x="635346" y="2010768"/>
                  <a:pt x="0" y="1355947"/>
                  <a:pt x="0" y="548185"/>
                </a:cubicBezTo>
                <a:cubicBezTo>
                  <a:pt x="0" y="396730"/>
                  <a:pt x="22336" y="250651"/>
                  <a:pt x="63799" y="113258"/>
                </a:cubicBezTo>
                <a:close/>
              </a:path>
            </a:pathLst>
          </a:custGeom>
          <a:blipFill>
            <a:blip r:embed="rId4"/>
            <a:srcRect/>
            <a:stretch>
              <a:fillRect l="12862" t="8889" r="12862" b="17991"/>
            </a:stretch>
          </a:blipFill>
        </p:spPr>
        <p:txBody>
          <a:bodyPr wrap="square">
            <a:noAutofit/>
          </a:bodyPr>
          <a:lstStyle>
            <a:lvl1pPr marL="0" indent="0">
              <a:buNone/>
              <a:defRPr/>
            </a:lvl1pPr>
          </a:lstStyle>
          <a:p>
            <a:pPr lvl="0"/>
            <a:r>
              <a:rPr lang="nl-NL"/>
              <a:t> </a:t>
            </a:r>
          </a:p>
        </p:txBody>
      </p:sp>
      <p:sp>
        <p:nvSpPr>
          <p:cNvPr id="79" name="Tijdelijke aanduiding voor tekst 75">
            <a:extLst>
              <a:ext uri="{FF2B5EF4-FFF2-40B4-BE49-F238E27FC236}">
                <a16:creationId xmlns:a16="http://schemas.microsoft.com/office/drawing/2014/main" id="{49ED2E92-3D21-423F-A172-8B0A3A277B21}"/>
              </a:ext>
            </a:extLst>
          </p:cNvPr>
          <p:cNvSpPr>
            <a:spLocks noGrp="1"/>
          </p:cNvSpPr>
          <p:nvPr>
            <p:ph type="body" sz="quarter" idx="21" hasCustomPrompt="1"/>
          </p:nvPr>
        </p:nvSpPr>
        <p:spPr>
          <a:xfrm>
            <a:off x="5029201" y="1239169"/>
            <a:ext cx="6373196" cy="4568982"/>
          </a:xfrm>
          <a:custGeom>
            <a:avLst/>
            <a:gdLst>
              <a:gd name="connsiteX0" fmla="*/ 2378155 w 4350654"/>
              <a:gd name="connsiteY0" fmla="*/ 0 h 3119010"/>
              <a:gd name="connsiteX1" fmla="*/ 4033685 w 4350654"/>
              <a:gd name="connsiteY1" fmla="*/ 1251848 h 3119010"/>
              <a:gd name="connsiteX2" fmla="*/ 3375718 w 4350654"/>
              <a:gd name="connsiteY2" fmla="*/ 3119010 h 3119010"/>
              <a:gd name="connsiteX3" fmla="*/ 3205920 w 4350654"/>
              <a:gd name="connsiteY3" fmla="*/ 3097792 h 3119010"/>
              <a:gd name="connsiteX4" fmla="*/ 22210 w 4350654"/>
              <a:gd name="connsiteY4" fmla="*/ 1867163 h 3119010"/>
              <a:gd name="connsiteX5" fmla="*/ 1783863 w 4350654"/>
              <a:gd name="connsiteY5" fmla="*/ 106089 h 3119010"/>
              <a:gd name="connsiteX6" fmla="*/ 2378155 w 4350654"/>
              <a:gd name="connsiteY6" fmla="*/ 0 h 311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0654" h="3119010">
                <a:moveTo>
                  <a:pt x="2378155" y="0"/>
                </a:moveTo>
                <a:cubicBezTo>
                  <a:pt x="2845100" y="0"/>
                  <a:pt x="3460617" y="233395"/>
                  <a:pt x="4033685" y="1251848"/>
                </a:cubicBezTo>
                <a:cubicBezTo>
                  <a:pt x="4819000" y="2588566"/>
                  <a:pt x="3970011" y="3119010"/>
                  <a:pt x="3375718" y="3119010"/>
                </a:cubicBezTo>
                <a:cubicBezTo>
                  <a:pt x="3312044" y="3119010"/>
                  <a:pt x="3269595" y="3119010"/>
                  <a:pt x="3205920" y="3097792"/>
                </a:cubicBezTo>
                <a:cubicBezTo>
                  <a:pt x="2908774" y="3034139"/>
                  <a:pt x="-296161" y="2737091"/>
                  <a:pt x="22210" y="1867163"/>
                </a:cubicBezTo>
                <a:cubicBezTo>
                  <a:pt x="340581" y="976017"/>
                  <a:pt x="1274469" y="254613"/>
                  <a:pt x="1783863" y="106089"/>
                </a:cubicBezTo>
                <a:cubicBezTo>
                  <a:pt x="1953661" y="63653"/>
                  <a:pt x="2144683" y="0"/>
                  <a:pt x="2378155" y="0"/>
                </a:cubicBezTo>
                <a:close/>
              </a:path>
            </a:pathLst>
          </a:custGeom>
          <a:solidFill>
            <a:schemeClr val="accent1"/>
          </a:solidFill>
        </p:spPr>
        <p:txBody>
          <a:bodyPr wrap="square">
            <a:noAutofit/>
          </a:bodyPr>
          <a:lstStyle>
            <a:lvl1pPr marL="0" indent="0">
              <a:buNone/>
              <a:defRPr/>
            </a:lvl1pPr>
          </a:lstStyle>
          <a:p>
            <a:pPr lvl="0"/>
            <a:r>
              <a:rPr lang="nl-NL"/>
              <a:t> </a:t>
            </a:r>
          </a:p>
        </p:txBody>
      </p:sp>
      <p:sp>
        <p:nvSpPr>
          <p:cNvPr id="80" name="Titel 5">
            <a:extLst>
              <a:ext uri="{FF2B5EF4-FFF2-40B4-BE49-F238E27FC236}">
                <a16:creationId xmlns:a16="http://schemas.microsoft.com/office/drawing/2014/main" id="{38F4A140-D870-48CB-8CC3-20671E24788C}"/>
              </a:ext>
            </a:extLst>
          </p:cNvPr>
          <p:cNvSpPr>
            <a:spLocks noGrp="1"/>
          </p:cNvSpPr>
          <p:nvPr>
            <p:ph type="title" hasCustomPrompt="1"/>
          </p:nvPr>
        </p:nvSpPr>
        <p:spPr>
          <a:xfrm>
            <a:off x="6169518" y="2502568"/>
            <a:ext cx="4212877" cy="1515979"/>
          </a:xfrm>
        </p:spPr>
        <p:txBody>
          <a:bodyPr anchor="b"/>
          <a:lstStyle>
            <a:lvl1pPr algn="ctr">
              <a:defRPr sz="4000">
                <a:solidFill>
                  <a:schemeClr val="bg1"/>
                </a:solidFill>
              </a:defRPr>
            </a:lvl1pPr>
          </a:lstStyle>
          <a:p>
            <a:r>
              <a:rPr lang="nl-NL"/>
              <a:t>Plaats hier de titel</a:t>
            </a:r>
            <a:br>
              <a:rPr lang="nl-NL"/>
            </a:br>
            <a:r>
              <a:rPr lang="nl-NL"/>
              <a:t>van de presentatie van max. 3 regels</a:t>
            </a:r>
          </a:p>
        </p:txBody>
      </p:sp>
      <p:sp>
        <p:nvSpPr>
          <p:cNvPr id="3" name="Tijdelijke aanduiding voor tekst 2">
            <a:extLst>
              <a:ext uri="{FF2B5EF4-FFF2-40B4-BE49-F238E27FC236}">
                <a16:creationId xmlns:a16="http://schemas.microsoft.com/office/drawing/2014/main" id="{CDAE0755-838A-47DF-8F9F-129E65D39468}"/>
              </a:ext>
            </a:extLst>
          </p:cNvPr>
          <p:cNvSpPr>
            <a:spLocks noGrp="1"/>
          </p:cNvSpPr>
          <p:nvPr>
            <p:ph type="body" sz="quarter" idx="27" hasCustomPrompt="1"/>
          </p:nvPr>
        </p:nvSpPr>
        <p:spPr>
          <a:xfrm>
            <a:off x="5925094" y="4186990"/>
            <a:ext cx="4669555" cy="565150"/>
          </a:xfrm>
        </p:spPr>
        <p:txBody>
          <a:bodyPr/>
          <a:lstStyle>
            <a:lvl1pPr marL="0" indent="0" algn="ctr">
              <a:buNone/>
              <a:defRPr sz="2000">
                <a:solidFill>
                  <a:schemeClr val="bg1"/>
                </a:solidFill>
              </a:defRPr>
            </a:lvl1pPr>
          </a:lstStyle>
          <a:p>
            <a:pPr lvl="0"/>
            <a:r>
              <a:rPr lang="nl-NL"/>
              <a:t>Ruimte voor een subtitel van max 2 regels</a:t>
            </a:r>
          </a:p>
        </p:txBody>
      </p:sp>
    </p:spTree>
    <p:extLst>
      <p:ext uri="{BB962C8B-B14F-4D97-AF65-F5344CB8AC3E}">
        <p14:creationId xmlns:p14="http://schemas.microsoft.com/office/powerpoint/2010/main" val="17723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hasCustomPrompt="1"/>
          </p:nvPr>
        </p:nvSpPr>
        <p:spPr/>
        <p:txBody>
          <a:bodyPr vert="horz" lIns="0" tIns="0" rIns="0" bIns="0"/>
          <a:lstStyle>
            <a:lvl1pPr>
              <a:defRPr sz="1600"/>
            </a:lvl1pPr>
            <a:lvl2pPr>
              <a:defRPr sz="1600"/>
            </a:lvl2pPr>
            <a:lvl3pPr>
              <a:defRPr sz="1600"/>
            </a:lvl3pPr>
            <a:lvl4pPr>
              <a:defRPr sz="1800"/>
            </a:lvl4pPr>
            <a:lvl5pPr>
              <a:defRPr sz="1600"/>
            </a:lvl5pPr>
            <a:lvl6pPr>
              <a:defRPr sz="1600"/>
            </a:lvl6pPr>
            <a:lvl7pPr>
              <a:defRPr sz="1600"/>
            </a:lvl7pPr>
            <a:lvl8pPr>
              <a:defRPr sz="1600"/>
            </a:lvl8pPr>
            <a:lvl9pPr>
              <a:defRPr sz="1800"/>
            </a:lvl9pPr>
          </a:lstStyle>
          <a:p>
            <a:pPr lvl="0"/>
            <a:r>
              <a:rPr lang="nl-NL"/>
              <a:t>Klik hier om een bullet te plaatsen.</a:t>
            </a:r>
          </a:p>
          <a:p>
            <a:pPr lvl="1"/>
            <a:r>
              <a:rPr lang="nl-NL"/>
              <a:t>Sub-bullet</a:t>
            </a:r>
          </a:p>
          <a:p>
            <a:pPr lvl="2"/>
            <a:r>
              <a:rPr lang="nl-NL"/>
              <a:t>Leestekst</a:t>
            </a:r>
          </a:p>
          <a:p>
            <a:pPr lvl="3"/>
            <a:r>
              <a:rPr lang="nl-NL"/>
              <a:t>Subtitel</a:t>
            </a:r>
          </a:p>
          <a:p>
            <a:pPr lvl="4"/>
            <a:r>
              <a:rPr lang="nl-NL"/>
              <a:t>Numerieke bullet</a:t>
            </a:r>
          </a:p>
          <a:p>
            <a:pPr lvl="5"/>
            <a:r>
              <a:rPr lang="nl-NL"/>
              <a:t># Abc</a:t>
            </a:r>
          </a:p>
          <a:p>
            <a:pPr lvl="6"/>
            <a:r>
              <a:rPr lang="nl-NL"/>
              <a:t>Bullet extra</a:t>
            </a:r>
          </a:p>
          <a:p>
            <a:pPr lvl="7"/>
            <a:r>
              <a:rPr lang="nl-NL"/>
              <a:t>Cursief</a:t>
            </a:r>
          </a:p>
          <a:p>
            <a:pPr lvl="8"/>
            <a:r>
              <a:rPr lang="nl-NL"/>
              <a:t>Alt. Subtitel</a:t>
            </a:r>
          </a:p>
        </p:txBody>
      </p:sp>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Tahoma" panose="020B0604030504040204" pitchFamily="34" charset="0"/>
              </a:rPr>
              <a:t>Tekst</a:t>
            </a:r>
          </a:p>
        </p:txBody>
      </p:sp>
      <p:grpSp>
        <p:nvGrpSpPr>
          <p:cNvPr id="87" name="INSTRUCTIE">
            <a:extLst>
              <a:ext uri="{FF2B5EF4-FFF2-40B4-BE49-F238E27FC236}">
                <a16:creationId xmlns:a16="http://schemas.microsoft.com/office/drawing/2014/main" id="{185400E5-E42A-44EE-8EB9-90B0FF6D75C9}"/>
              </a:ext>
            </a:extLst>
          </p:cNvPr>
          <p:cNvGrpSpPr/>
          <p:nvPr userDrawn="1"/>
        </p:nvGrpSpPr>
        <p:grpSpPr>
          <a:xfrm>
            <a:off x="-3786437" y="0"/>
            <a:ext cx="3693386" cy="5359349"/>
            <a:chOff x="-3786437" y="0"/>
            <a:chExt cx="3693386" cy="5359349"/>
          </a:xfrm>
        </p:grpSpPr>
        <p:sp>
          <p:nvSpPr>
            <p:cNvPr id="88" name="Rechthoek 87">
              <a:extLst>
                <a:ext uri="{FF2B5EF4-FFF2-40B4-BE49-F238E27FC236}">
                  <a16:creationId xmlns:a16="http://schemas.microsoft.com/office/drawing/2014/main" id="{431FCECB-9019-4CDF-8DB5-0C341D3F4FD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Tekst niveaus kiezen</a:t>
              </a:r>
            </a:p>
          </p:txBody>
        </p:sp>
        <p:sp>
          <p:nvSpPr>
            <p:cNvPr id="89" name="Ovaal 88">
              <a:extLst>
                <a:ext uri="{FF2B5EF4-FFF2-40B4-BE49-F238E27FC236}">
                  <a16:creationId xmlns:a16="http://schemas.microsoft.com/office/drawing/2014/main" id="{C9F22463-D815-4361-A2CA-B055ACC6E556}"/>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90" name="Rechthoek 89">
              <a:extLst>
                <a:ext uri="{FF2B5EF4-FFF2-40B4-BE49-F238E27FC236}">
                  <a16:creationId xmlns:a16="http://schemas.microsoft.com/office/drawing/2014/main" id="{2129CF94-C0D6-4E79-BB27-7989A9F6000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16145F"/>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Tahoma"/>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endParaRPr>
            </a:p>
          </p:txBody>
        </p:sp>
        <p:sp>
          <p:nvSpPr>
            <p:cNvPr id="91" name="Ovaal 90">
              <a:extLst>
                <a:ext uri="{FF2B5EF4-FFF2-40B4-BE49-F238E27FC236}">
                  <a16:creationId xmlns:a16="http://schemas.microsoft.com/office/drawing/2014/main" id="{FC8BDF86-4C33-49FF-A9C3-0F053A89D516}"/>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92" name="Rechthoek 91">
              <a:extLst>
                <a:ext uri="{FF2B5EF4-FFF2-40B4-BE49-F238E27FC236}">
                  <a16:creationId xmlns:a16="http://schemas.microsoft.com/office/drawing/2014/main" id="{D9EE37ED-8874-405A-BECE-46E6A4FBBA2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93" name="Rechthoek 92">
              <a:extLst>
                <a:ext uri="{FF2B5EF4-FFF2-40B4-BE49-F238E27FC236}">
                  <a16:creationId xmlns:a16="http://schemas.microsoft.com/office/drawing/2014/main" id="{8DA06A89-F06B-4035-B951-4CE2320981C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rgbClr val="E11E27"/>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Sub-bullet </a:t>
              </a:r>
            </a:p>
          </p:txBody>
        </p:sp>
        <p:sp>
          <p:nvSpPr>
            <p:cNvPr id="94" name="Ovaal 93">
              <a:extLst>
                <a:ext uri="{FF2B5EF4-FFF2-40B4-BE49-F238E27FC236}">
                  <a16:creationId xmlns:a16="http://schemas.microsoft.com/office/drawing/2014/main" id="{4F0E2955-108A-4648-AA89-791EAB6A6A8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6" name="Ovaal 95">
              <a:extLst>
                <a:ext uri="{FF2B5EF4-FFF2-40B4-BE49-F238E27FC236}">
                  <a16:creationId xmlns:a16="http://schemas.microsoft.com/office/drawing/2014/main" id="{0A55C34B-1606-4399-B30D-397FE80EF5A9}"/>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7" name="Rechthoek 96">
              <a:extLst>
                <a:ext uri="{FF2B5EF4-FFF2-40B4-BE49-F238E27FC236}">
                  <a16:creationId xmlns:a16="http://schemas.microsoft.com/office/drawing/2014/main" id="{A16C1B8F-A9F9-496A-ACB4-19275676110E}"/>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Leestekst</a:t>
              </a:r>
            </a:p>
          </p:txBody>
        </p:sp>
        <p:sp>
          <p:nvSpPr>
            <p:cNvPr id="120" name="Ovaal 119">
              <a:extLst>
                <a:ext uri="{FF2B5EF4-FFF2-40B4-BE49-F238E27FC236}">
                  <a16:creationId xmlns:a16="http://schemas.microsoft.com/office/drawing/2014/main" id="{72330552-C8F7-40D8-AA17-03BBFEEFCECB}"/>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73" name="Ovaal 172">
              <a:extLst>
                <a:ext uri="{FF2B5EF4-FFF2-40B4-BE49-F238E27FC236}">
                  <a16:creationId xmlns:a16="http://schemas.microsoft.com/office/drawing/2014/main" id="{03D04070-38E2-4928-965B-C084E0383353}"/>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74" name="Rechthoek 173">
              <a:extLst>
                <a:ext uri="{FF2B5EF4-FFF2-40B4-BE49-F238E27FC236}">
                  <a16:creationId xmlns:a16="http://schemas.microsoft.com/office/drawing/2014/main" id="{DD31B27A-CDC9-4CFC-A85C-7D9E6D8DD162}"/>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185738" marR="0" lvl="0" indent="-185738"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Tahoma"/>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endParaRPr>
            </a:p>
          </p:txBody>
        </p:sp>
        <p:sp>
          <p:nvSpPr>
            <p:cNvPr id="175" name="Ovaal 174">
              <a:extLst>
                <a:ext uri="{FF2B5EF4-FFF2-40B4-BE49-F238E27FC236}">
                  <a16:creationId xmlns:a16="http://schemas.microsoft.com/office/drawing/2014/main" id="{4C4F1B60-0BAE-43EE-B8D0-0B109B5A285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76" name="Rechthoek 175">
              <a:extLst>
                <a:ext uri="{FF2B5EF4-FFF2-40B4-BE49-F238E27FC236}">
                  <a16:creationId xmlns:a16="http://schemas.microsoft.com/office/drawing/2014/main" id="{60038072-41B3-4593-8BFC-CDA12EE014E7}"/>
                </a:ext>
              </a:extLst>
            </p:cNvPr>
            <p:cNvSpPr/>
            <p:nvPr userDrawn="1"/>
          </p:nvSpPr>
          <p:spPr>
            <a:xfrm>
              <a:off x="-3126454" y="3284894"/>
              <a:ext cx="2949220" cy="180000"/>
            </a:xfrm>
            <a:prstGeom prst="rect">
              <a:avLst/>
            </a:prstGeom>
            <a:noFill/>
            <a:ln w="25400" cap="flat" cmpd="sng" algn="ctr">
              <a:noFill/>
              <a:prstDash val="solid"/>
            </a:ln>
            <a:effectLst/>
          </p:spPr>
          <p:txBody>
            <a:bodyPr lIns="0" tIns="0" rIns="0" bIns="0" rtlCol="0" anchor="ctr"/>
            <a:lstStyle/>
            <a:p>
              <a:pPr marL="185738" marR="0" lvl="0" indent="-185738" algn="l" defTabSz="914400" rtl="0" eaLnBrk="1" fontAlgn="auto" latinLnBrk="0" hangingPunct="1">
                <a:lnSpc>
                  <a:spcPct val="100000"/>
                </a:lnSpc>
                <a:spcBef>
                  <a:spcPts val="600"/>
                </a:spcBef>
                <a:spcAft>
                  <a:spcPts val="600"/>
                </a:spcAft>
                <a:buClr>
                  <a:srgbClr val="E11E27"/>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Tahoma"/>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endParaRPr>
            </a:p>
          </p:txBody>
        </p:sp>
        <p:sp>
          <p:nvSpPr>
            <p:cNvPr id="177" name="Ovaal 176">
              <a:extLst>
                <a:ext uri="{FF2B5EF4-FFF2-40B4-BE49-F238E27FC236}">
                  <a16:creationId xmlns:a16="http://schemas.microsoft.com/office/drawing/2014/main" id="{55C07358-C3B5-4A0F-A553-53252D0DA288}"/>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79" name="Ovaal 178">
              <a:extLst>
                <a:ext uri="{FF2B5EF4-FFF2-40B4-BE49-F238E27FC236}">
                  <a16:creationId xmlns:a16="http://schemas.microsoft.com/office/drawing/2014/main" id="{64235096-C86F-41BD-8393-832F4D13F39F}"/>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80" name="Rechthoek 179">
              <a:extLst>
                <a:ext uri="{FF2B5EF4-FFF2-40B4-BE49-F238E27FC236}">
                  <a16:creationId xmlns:a16="http://schemas.microsoft.com/office/drawing/2014/main" id="{81348E80-331F-4EF1-93E1-63646BCE31B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Tahoma"/>
                  <a:ea typeface="+mn-ea"/>
                  <a:cs typeface="Calibri" panose="020F0502020204030204" pitchFamily="34" charset="0"/>
                </a:rPr>
                <a:t>Subtitel</a:t>
              </a:r>
            </a:p>
          </p:txBody>
        </p:sp>
        <p:sp>
          <p:nvSpPr>
            <p:cNvPr id="181" name="Rechthoek 180">
              <a:extLst>
                <a:ext uri="{FF2B5EF4-FFF2-40B4-BE49-F238E27FC236}">
                  <a16:creationId xmlns:a16="http://schemas.microsoft.com/office/drawing/2014/main" id="{5D503160-B7EE-4CF9-A75E-3D1E07B42716}"/>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82" name="ICOON_info">
              <a:extLst>
                <a:ext uri="{FF2B5EF4-FFF2-40B4-BE49-F238E27FC236}">
                  <a16:creationId xmlns:a16="http://schemas.microsoft.com/office/drawing/2014/main" id="{3CA491C2-0B0E-4F56-89E1-4C6C38E09871}"/>
                </a:ext>
              </a:extLst>
            </p:cNvPr>
            <p:cNvGrpSpPr/>
            <p:nvPr userDrawn="1"/>
          </p:nvGrpSpPr>
          <p:grpSpPr>
            <a:xfrm>
              <a:off x="-376736" y="4400186"/>
              <a:ext cx="283685" cy="283685"/>
              <a:chOff x="-510741" y="5913713"/>
              <a:chExt cx="267555" cy="267555"/>
            </a:xfrm>
          </p:grpSpPr>
          <p:sp>
            <p:nvSpPr>
              <p:cNvPr id="235" name="Ovaal 234">
                <a:extLst>
                  <a:ext uri="{FF2B5EF4-FFF2-40B4-BE49-F238E27FC236}">
                    <a16:creationId xmlns:a16="http://schemas.microsoft.com/office/drawing/2014/main" id="{99178C7A-11B8-4202-90B5-DFB78AD8919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36" name="Graphic 163" descr="Informatie">
                <a:extLst>
                  <a:ext uri="{FF2B5EF4-FFF2-40B4-BE49-F238E27FC236}">
                    <a16:creationId xmlns:a16="http://schemas.microsoft.com/office/drawing/2014/main" id="{FC6B954A-CAC7-44D4-9551-E6F2E4FD587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83" name="VOORBEELD">
              <a:extLst>
                <a:ext uri="{FF2B5EF4-FFF2-40B4-BE49-F238E27FC236}">
                  <a16:creationId xmlns:a16="http://schemas.microsoft.com/office/drawing/2014/main" id="{C9014640-82C8-40B5-ADD1-372AE65F4129}"/>
                </a:ext>
              </a:extLst>
            </p:cNvPr>
            <p:cNvGrpSpPr/>
            <p:nvPr userDrawn="1"/>
          </p:nvGrpSpPr>
          <p:grpSpPr>
            <a:xfrm>
              <a:off x="-3605171" y="458674"/>
              <a:ext cx="3234311" cy="558875"/>
              <a:chOff x="-3605171" y="458674"/>
              <a:chExt cx="3234311" cy="558875"/>
            </a:xfrm>
          </p:grpSpPr>
          <p:sp>
            <p:nvSpPr>
              <p:cNvPr id="195" name="Rechthoek 194">
                <a:extLst>
                  <a:ext uri="{FF2B5EF4-FFF2-40B4-BE49-F238E27FC236}">
                    <a16:creationId xmlns:a16="http://schemas.microsoft.com/office/drawing/2014/main" id="{761EDAE6-AAE2-48EB-A8EC-CD33455D7D3A}"/>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96" name="Rechthoek 195">
                <a:extLst>
                  <a:ext uri="{FF2B5EF4-FFF2-40B4-BE49-F238E27FC236}">
                    <a16:creationId xmlns:a16="http://schemas.microsoft.com/office/drawing/2014/main" id="{0D044A76-53B7-4CE1-9B3A-21BBACB9C0C5}"/>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97" name="Groep 196">
                <a:extLst>
                  <a:ext uri="{FF2B5EF4-FFF2-40B4-BE49-F238E27FC236}">
                    <a16:creationId xmlns:a16="http://schemas.microsoft.com/office/drawing/2014/main" id="{1913ADE8-D2F0-4114-8B8F-BD12F8BA4E15}"/>
                  </a:ext>
                </a:extLst>
              </p:cNvPr>
              <p:cNvGrpSpPr/>
              <p:nvPr userDrawn="1"/>
            </p:nvGrpSpPr>
            <p:grpSpPr>
              <a:xfrm>
                <a:off x="-3386247" y="830871"/>
                <a:ext cx="139423" cy="109566"/>
                <a:chOff x="-2866744" y="827071"/>
                <a:chExt cx="168701" cy="132575"/>
              </a:xfrm>
            </p:grpSpPr>
            <p:grpSp>
              <p:nvGrpSpPr>
                <p:cNvPr id="228" name="Groep 227">
                  <a:extLst>
                    <a:ext uri="{FF2B5EF4-FFF2-40B4-BE49-F238E27FC236}">
                      <a16:creationId xmlns:a16="http://schemas.microsoft.com/office/drawing/2014/main" id="{9ECDF4A4-1367-4E82-9BBA-59861DFED321}"/>
                    </a:ext>
                  </a:extLst>
                </p:cNvPr>
                <p:cNvGrpSpPr/>
                <p:nvPr userDrawn="1"/>
              </p:nvGrpSpPr>
              <p:grpSpPr>
                <a:xfrm>
                  <a:off x="-2866744" y="827071"/>
                  <a:ext cx="168701" cy="132575"/>
                  <a:chOff x="-2866744" y="827071"/>
                  <a:chExt cx="168701" cy="132575"/>
                </a:xfrm>
              </p:grpSpPr>
              <p:cxnSp>
                <p:nvCxnSpPr>
                  <p:cNvPr id="230" name="Rechte verbindingslijn 229">
                    <a:extLst>
                      <a:ext uri="{FF2B5EF4-FFF2-40B4-BE49-F238E27FC236}">
                        <a16:creationId xmlns:a16="http://schemas.microsoft.com/office/drawing/2014/main" id="{C9324550-39E8-4137-B7BE-AFCE8F419DF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31" name="Rechte verbindingslijn 230">
                    <a:extLst>
                      <a:ext uri="{FF2B5EF4-FFF2-40B4-BE49-F238E27FC236}">
                        <a16:creationId xmlns:a16="http://schemas.microsoft.com/office/drawing/2014/main" id="{412866C1-7A57-42AF-948D-3C846CFF265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32" name="Rechte verbindingslijn 231">
                    <a:extLst>
                      <a:ext uri="{FF2B5EF4-FFF2-40B4-BE49-F238E27FC236}">
                        <a16:creationId xmlns:a16="http://schemas.microsoft.com/office/drawing/2014/main" id="{F5A5323D-EB5F-45C5-B305-777741D13EE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33" name="Rechte verbindingslijn 232">
                    <a:extLst>
                      <a:ext uri="{FF2B5EF4-FFF2-40B4-BE49-F238E27FC236}">
                        <a16:creationId xmlns:a16="http://schemas.microsoft.com/office/drawing/2014/main" id="{B078CE53-A00C-4793-8E77-24B57C0FDCE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34" name="Rechte verbindingslijn 233">
                    <a:extLst>
                      <a:ext uri="{FF2B5EF4-FFF2-40B4-BE49-F238E27FC236}">
                        <a16:creationId xmlns:a16="http://schemas.microsoft.com/office/drawing/2014/main" id="{E2A38F23-7440-450C-AA7A-9AFDA56F99F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29" name="Pijl: rechts 228">
                  <a:extLst>
                    <a:ext uri="{FF2B5EF4-FFF2-40B4-BE49-F238E27FC236}">
                      <a16:creationId xmlns:a16="http://schemas.microsoft.com/office/drawing/2014/main" id="{CC1126FF-C859-4983-8C38-E5DA0356A1B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98" name="Groep 197">
                <a:extLst>
                  <a:ext uri="{FF2B5EF4-FFF2-40B4-BE49-F238E27FC236}">
                    <a16:creationId xmlns:a16="http://schemas.microsoft.com/office/drawing/2014/main" id="{187E3832-D128-490B-8B9C-73E805C065CD}"/>
                  </a:ext>
                </a:extLst>
              </p:cNvPr>
              <p:cNvGrpSpPr/>
              <p:nvPr userDrawn="1"/>
            </p:nvGrpSpPr>
            <p:grpSpPr>
              <a:xfrm>
                <a:off x="-3605171" y="830871"/>
                <a:ext cx="139423" cy="109566"/>
                <a:chOff x="-2866744" y="518074"/>
                <a:chExt cx="168701" cy="132575"/>
              </a:xfrm>
            </p:grpSpPr>
            <p:grpSp>
              <p:nvGrpSpPr>
                <p:cNvPr id="221" name="Groep 220">
                  <a:extLst>
                    <a:ext uri="{FF2B5EF4-FFF2-40B4-BE49-F238E27FC236}">
                      <a16:creationId xmlns:a16="http://schemas.microsoft.com/office/drawing/2014/main" id="{484A876C-8D80-4CFD-81BC-99A269A46AC3}"/>
                    </a:ext>
                  </a:extLst>
                </p:cNvPr>
                <p:cNvGrpSpPr/>
                <p:nvPr userDrawn="1"/>
              </p:nvGrpSpPr>
              <p:grpSpPr>
                <a:xfrm>
                  <a:off x="-2866744" y="518074"/>
                  <a:ext cx="168701" cy="132575"/>
                  <a:chOff x="-2866744" y="518074"/>
                  <a:chExt cx="168701" cy="132575"/>
                </a:xfrm>
              </p:grpSpPr>
              <p:cxnSp>
                <p:nvCxnSpPr>
                  <p:cNvPr id="223" name="Rechte verbindingslijn 222">
                    <a:extLst>
                      <a:ext uri="{FF2B5EF4-FFF2-40B4-BE49-F238E27FC236}">
                        <a16:creationId xmlns:a16="http://schemas.microsoft.com/office/drawing/2014/main" id="{1245BC4C-2170-45AC-B03C-E17319A5FFC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24" name="Rechte verbindingslijn 223">
                    <a:extLst>
                      <a:ext uri="{FF2B5EF4-FFF2-40B4-BE49-F238E27FC236}">
                        <a16:creationId xmlns:a16="http://schemas.microsoft.com/office/drawing/2014/main" id="{30A3ED47-85CF-4F8B-B52E-F59B9BAA143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25" name="Rechte verbindingslijn 224">
                    <a:extLst>
                      <a:ext uri="{FF2B5EF4-FFF2-40B4-BE49-F238E27FC236}">
                        <a16:creationId xmlns:a16="http://schemas.microsoft.com/office/drawing/2014/main" id="{4C2C5D07-8FB4-4BFD-ACF5-A0E6B8DC42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26" name="Rechte verbindingslijn 225">
                    <a:extLst>
                      <a:ext uri="{FF2B5EF4-FFF2-40B4-BE49-F238E27FC236}">
                        <a16:creationId xmlns:a16="http://schemas.microsoft.com/office/drawing/2014/main" id="{DD32E4E3-5E70-4081-BBCC-A8042D23584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27" name="Rechte verbindingslijn 226">
                    <a:extLst>
                      <a:ext uri="{FF2B5EF4-FFF2-40B4-BE49-F238E27FC236}">
                        <a16:creationId xmlns:a16="http://schemas.microsoft.com/office/drawing/2014/main" id="{B3573128-80EE-4F9C-9E48-901639BA4C0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22" name="Pijl: rechts 221">
                  <a:extLst>
                    <a:ext uri="{FF2B5EF4-FFF2-40B4-BE49-F238E27FC236}">
                      <a16:creationId xmlns:a16="http://schemas.microsoft.com/office/drawing/2014/main" id="{5AE4AA6C-56CF-4513-AA5B-D91417F55B0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99" name="Rechte verbindingslijn 198">
                <a:extLst>
                  <a:ext uri="{FF2B5EF4-FFF2-40B4-BE49-F238E27FC236}">
                    <a16:creationId xmlns:a16="http://schemas.microsoft.com/office/drawing/2014/main" id="{B4ED221F-79E2-4DC2-9F26-A62600BEDA4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00" name="Rechte verbindingslijn 199">
                <a:extLst>
                  <a:ext uri="{FF2B5EF4-FFF2-40B4-BE49-F238E27FC236}">
                    <a16:creationId xmlns:a16="http://schemas.microsoft.com/office/drawing/2014/main" id="{7675A1FD-4665-4110-B8CC-AA8961B6BF6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01" name="Rechthoek 200">
                <a:extLst>
                  <a:ext uri="{FF2B5EF4-FFF2-40B4-BE49-F238E27FC236}">
                    <a16:creationId xmlns:a16="http://schemas.microsoft.com/office/drawing/2014/main" id="{AC57F734-2A04-4528-B813-20B29B59201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202" name="Rechthoek 201">
                <a:extLst>
                  <a:ext uri="{FF2B5EF4-FFF2-40B4-BE49-F238E27FC236}">
                    <a16:creationId xmlns:a16="http://schemas.microsoft.com/office/drawing/2014/main" id="{04AFE5E5-43D9-4147-A521-4B5FE4A41264}"/>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203" name="Groep 202">
                <a:extLst>
                  <a:ext uri="{FF2B5EF4-FFF2-40B4-BE49-F238E27FC236}">
                    <a16:creationId xmlns:a16="http://schemas.microsoft.com/office/drawing/2014/main" id="{8BB00188-339C-41F9-AE9C-6FBB4D551ADC}"/>
                  </a:ext>
                </a:extLst>
              </p:cNvPr>
              <p:cNvGrpSpPr/>
              <p:nvPr userDrawn="1"/>
            </p:nvGrpSpPr>
            <p:grpSpPr>
              <a:xfrm>
                <a:off x="-2916763" y="769168"/>
                <a:ext cx="268738" cy="248381"/>
                <a:chOff x="-2916763" y="769168"/>
                <a:chExt cx="268738" cy="248381"/>
              </a:xfrm>
            </p:grpSpPr>
            <p:sp>
              <p:nvSpPr>
                <p:cNvPr id="213" name="Rechthoek 212">
                  <a:extLst>
                    <a:ext uri="{FF2B5EF4-FFF2-40B4-BE49-F238E27FC236}">
                      <a16:creationId xmlns:a16="http://schemas.microsoft.com/office/drawing/2014/main" id="{862F0111-F16E-4603-90BD-EBCFB796F75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14" name="Groep 213">
                  <a:extLst>
                    <a:ext uri="{FF2B5EF4-FFF2-40B4-BE49-F238E27FC236}">
                      <a16:creationId xmlns:a16="http://schemas.microsoft.com/office/drawing/2014/main" id="{78624AAC-BDDD-4D1C-A43C-1702FB940541}"/>
                    </a:ext>
                  </a:extLst>
                </p:cNvPr>
                <p:cNvGrpSpPr/>
                <p:nvPr userDrawn="1"/>
              </p:nvGrpSpPr>
              <p:grpSpPr>
                <a:xfrm>
                  <a:off x="-2866744" y="827071"/>
                  <a:ext cx="168701" cy="132575"/>
                  <a:chOff x="-2866744" y="827071"/>
                  <a:chExt cx="168701" cy="132575"/>
                </a:xfrm>
              </p:grpSpPr>
              <p:cxnSp>
                <p:nvCxnSpPr>
                  <p:cNvPr id="216" name="Rechte verbindingslijn 215">
                    <a:extLst>
                      <a:ext uri="{FF2B5EF4-FFF2-40B4-BE49-F238E27FC236}">
                        <a16:creationId xmlns:a16="http://schemas.microsoft.com/office/drawing/2014/main" id="{292A2EDC-09AE-46C6-BBD6-77784456592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17" name="Rechte verbindingslijn 216">
                    <a:extLst>
                      <a:ext uri="{FF2B5EF4-FFF2-40B4-BE49-F238E27FC236}">
                        <a16:creationId xmlns:a16="http://schemas.microsoft.com/office/drawing/2014/main" id="{F2791F12-7F58-45E4-B095-2BCE46A3316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18" name="Rechte verbindingslijn 217">
                    <a:extLst>
                      <a:ext uri="{FF2B5EF4-FFF2-40B4-BE49-F238E27FC236}">
                        <a16:creationId xmlns:a16="http://schemas.microsoft.com/office/drawing/2014/main" id="{17897119-BE36-40B1-BB37-EAC880CC1C3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19" name="Rechte verbindingslijn 218">
                    <a:extLst>
                      <a:ext uri="{FF2B5EF4-FFF2-40B4-BE49-F238E27FC236}">
                        <a16:creationId xmlns:a16="http://schemas.microsoft.com/office/drawing/2014/main" id="{BB5A3EBD-48CF-4A78-BF4C-D5577E41D58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8EB613D9-E332-40F1-9707-1086DA178FA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5" name="Pijl: rechts 214">
                  <a:extLst>
                    <a:ext uri="{FF2B5EF4-FFF2-40B4-BE49-F238E27FC236}">
                      <a16:creationId xmlns:a16="http://schemas.microsoft.com/office/drawing/2014/main" id="{5E5B1C9B-1E4B-45B5-8710-ACE857FCB1F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04" name="Groep 203">
                <a:extLst>
                  <a:ext uri="{FF2B5EF4-FFF2-40B4-BE49-F238E27FC236}">
                    <a16:creationId xmlns:a16="http://schemas.microsoft.com/office/drawing/2014/main" id="{1C7477F9-BA82-45EE-850A-03DD7BBC6A5D}"/>
                  </a:ext>
                </a:extLst>
              </p:cNvPr>
              <p:cNvGrpSpPr/>
              <p:nvPr userDrawn="1"/>
            </p:nvGrpSpPr>
            <p:grpSpPr>
              <a:xfrm>
                <a:off x="-2916763" y="460171"/>
                <a:ext cx="268738" cy="248381"/>
                <a:chOff x="-2916763" y="460171"/>
                <a:chExt cx="268738" cy="248381"/>
              </a:xfrm>
            </p:grpSpPr>
            <p:sp>
              <p:nvSpPr>
                <p:cNvPr id="205" name="Rechthoek 204">
                  <a:extLst>
                    <a:ext uri="{FF2B5EF4-FFF2-40B4-BE49-F238E27FC236}">
                      <a16:creationId xmlns:a16="http://schemas.microsoft.com/office/drawing/2014/main" id="{6B3EF092-4081-4DF6-8DDA-DB833916E330}"/>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06" name="Groep 205">
                  <a:extLst>
                    <a:ext uri="{FF2B5EF4-FFF2-40B4-BE49-F238E27FC236}">
                      <a16:creationId xmlns:a16="http://schemas.microsoft.com/office/drawing/2014/main" id="{3CBBD9BF-4C8A-43C9-98A1-833C1794F977}"/>
                    </a:ext>
                  </a:extLst>
                </p:cNvPr>
                <p:cNvGrpSpPr/>
                <p:nvPr userDrawn="1"/>
              </p:nvGrpSpPr>
              <p:grpSpPr>
                <a:xfrm>
                  <a:off x="-2866744" y="518074"/>
                  <a:ext cx="168701" cy="132575"/>
                  <a:chOff x="-2866744" y="518074"/>
                  <a:chExt cx="168701" cy="132575"/>
                </a:xfrm>
              </p:grpSpPr>
              <p:cxnSp>
                <p:nvCxnSpPr>
                  <p:cNvPr id="208" name="Rechte verbindingslijn 207">
                    <a:extLst>
                      <a:ext uri="{FF2B5EF4-FFF2-40B4-BE49-F238E27FC236}">
                        <a16:creationId xmlns:a16="http://schemas.microsoft.com/office/drawing/2014/main" id="{1871CBF3-740F-45FA-85DE-5589480CC34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77930671-572E-4B3C-9907-91BE30FDBFC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0" name="Rechte verbindingslijn 209">
                    <a:extLst>
                      <a:ext uri="{FF2B5EF4-FFF2-40B4-BE49-F238E27FC236}">
                        <a16:creationId xmlns:a16="http://schemas.microsoft.com/office/drawing/2014/main" id="{AC89BF86-7D35-4673-A7A7-8EFF14FB6D2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1" name="Rechte verbindingslijn 210">
                    <a:extLst>
                      <a:ext uri="{FF2B5EF4-FFF2-40B4-BE49-F238E27FC236}">
                        <a16:creationId xmlns:a16="http://schemas.microsoft.com/office/drawing/2014/main" id="{1F0F404B-CB35-4055-8CFC-B3C6F857B52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2" name="Rechte verbindingslijn 211">
                    <a:extLst>
                      <a:ext uri="{FF2B5EF4-FFF2-40B4-BE49-F238E27FC236}">
                        <a16:creationId xmlns:a16="http://schemas.microsoft.com/office/drawing/2014/main" id="{D70645F0-05A4-47E5-BD5A-6FF72AC48AD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07" name="Pijl: rechts 206">
                  <a:extLst>
                    <a:ext uri="{FF2B5EF4-FFF2-40B4-BE49-F238E27FC236}">
                      <a16:creationId xmlns:a16="http://schemas.microsoft.com/office/drawing/2014/main" id="{008483BF-95C2-45DA-AF25-CF2F97EDB8C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84" name="Groep 183">
              <a:extLst>
                <a:ext uri="{FF2B5EF4-FFF2-40B4-BE49-F238E27FC236}">
                  <a16:creationId xmlns:a16="http://schemas.microsoft.com/office/drawing/2014/main" id="{90E68A4B-0422-420B-9FB0-DE76A9EC98CE}"/>
                </a:ext>
              </a:extLst>
            </p:cNvPr>
            <p:cNvGrpSpPr/>
            <p:nvPr userDrawn="1"/>
          </p:nvGrpSpPr>
          <p:grpSpPr>
            <a:xfrm>
              <a:off x="-938434" y="4663037"/>
              <a:ext cx="627798" cy="576693"/>
              <a:chOff x="-1753862" y="6112775"/>
              <a:chExt cx="759635" cy="697798"/>
            </a:xfrm>
          </p:grpSpPr>
          <p:grpSp>
            <p:nvGrpSpPr>
              <p:cNvPr id="185" name="Inspireren">
                <a:extLst>
                  <a:ext uri="{FF2B5EF4-FFF2-40B4-BE49-F238E27FC236}">
                    <a16:creationId xmlns:a16="http://schemas.microsoft.com/office/drawing/2014/main" id="{E70C2208-9877-4983-87AC-E631FBE79570}"/>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92" name="Freeform 12">
                  <a:extLst>
                    <a:ext uri="{FF2B5EF4-FFF2-40B4-BE49-F238E27FC236}">
                      <a16:creationId xmlns:a16="http://schemas.microsoft.com/office/drawing/2014/main" id="{19D6B9C0-0060-4C3F-A69C-CB8220EE709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3" name="Freeform 13">
                  <a:extLst>
                    <a:ext uri="{FF2B5EF4-FFF2-40B4-BE49-F238E27FC236}">
                      <a16:creationId xmlns:a16="http://schemas.microsoft.com/office/drawing/2014/main" id="{FC7B0B9B-2F20-40E9-A708-5FEA0F6CC8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4" name="Freeform 14">
                  <a:extLst>
                    <a:ext uri="{FF2B5EF4-FFF2-40B4-BE49-F238E27FC236}">
                      <a16:creationId xmlns:a16="http://schemas.microsoft.com/office/drawing/2014/main" id="{B6475785-1011-4752-AF21-93A4423A52E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189" name="Tekstvak 188">
                <a:extLst>
                  <a:ext uri="{FF2B5EF4-FFF2-40B4-BE49-F238E27FC236}">
                    <a16:creationId xmlns:a16="http://schemas.microsoft.com/office/drawing/2014/main" id="{9E03C505-E293-4978-B961-C31C729C4C2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237" name="Rechthoek 236">
              <a:extLst>
                <a:ext uri="{FF2B5EF4-FFF2-40B4-BE49-F238E27FC236}">
                  <a16:creationId xmlns:a16="http://schemas.microsoft.com/office/drawing/2014/main" id="{828CE1AA-5ACA-47CF-9349-90B175F9F0C4}"/>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Tahoma"/>
                  <a:ea typeface="+mn-ea"/>
                  <a:cs typeface="Calibri" panose="020F0502020204030204" pitchFamily="34" charset="0"/>
                </a:rPr>
                <a:t>Cursief</a:t>
              </a:r>
            </a:p>
          </p:txBody>
        </p:sp>
        <p:sp>
          <p:nvSpPr>
            <p:cNvPr id="238" name="Rechthoek 237">
              <a:extLst>
                <a:ext uri="{FF2B5EF4-FFF2-40B4-BE49-F238E27FC236}">
                  <a16:creationId xmlns:a16="http://schemas.microsoft.com/office/drawing/2014/main" id="{7F66EE96-1856-47DF-A5C4-4D7B105EFFCF}"/>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E11E27"/>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Bullet extra</a:t>
              </a:r>
            </a:p>
          </p:txBody>
        </p:sp>
        <p:sp>
          <p:nvSpPr>
            <p:cNvPr id="239" name="Rechthoek 238">
              <a:extLst>
                <a:ext uri="{FF2B5EF4-FFF2-40B4-BE49-F238E27FC236}">
                  <a16:creationId xmlns:a16="http://schemas.microsoft.com/office/drawing/2014/main" id="{8537F075-E6EA-4F4E-851C-EB0DC8C7D722}"/>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Tahoma"/>
                  <a:ea typeface="+mn-ea"/>
                  <a:cs typeface="Calibri" panose="020F0502020204030204" pitchFamily="34" charset="0"/>
                </a:rPr>
                <a:t>Alt. Subtitel</a:t>
              </a:r>
            </a:p>
          </p:txBody>
        </p:sp>
      </p:grpSp>
      <p:sp>
        <p:nvSpPr>
          <p:cNvPr id="80" name="Titel 5">
            <a:extLst>
              <a:ext uri="{FF2B5EF4-FFF2-40B4-BE49-F238E27FC236}">
                <a16:creationId xmlns:a16="http://schemas.microsoft.com/office/drawing/2014/main" id="{F730C527-132B-4D54-A49E-A30FA67A30AF}"/>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spTree>
    <p:extLst>
      <p:ext uri="{BB962C8B-B14F-4D97-AF65-F5344CB8AC3E}">
        <p14:creationId xmlns:p14="http://schemas.microsoft.com/office/powerpoint/2010/main" val="212884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kst - Rapportage">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hasCustomPrompt="1"/>
          </p:nvPr>
        </p:nvSpPr>
        <p:spPr/>
        <p:txBody>
          <a:bodyPr vert="horz" lIns="0" tIns="0" rIns="0" bIns="0"/>
          <a:lstStyle>
            <a:lvl1pPr>
              <a:spcAft>
                <a:spcPts val="600"/>
              </a:spcAft>
              <a:defRPr sz="1000"/>
            </a:lvl1pPr>
            <a:lvl2pPr>
              <a:spcAft>
                <a:spcPts val="600"/>
              </a:spcAft>
              <a:defRPr sz="1000"/>
            </a:lvl2pPr>
            <a:lvl3pPr>
              <a:spcAft>
                <a:spcPts val="600"/>
              </a:spcAft>
              <a:defRPr sz="1000"/>
            </a:lvl3pPr>
            <a:lvl4pPr>
              <a:spcAft>
                <a:spcPts val="600"/>
              </a:spcAft>
              <a:defRPr sz="1050"/>
            </a:lvl4pPr>
            <a:lvl5pPr>
              <a:spcAft>
                <a:spcPts val="600"/>
              </a:spcAft>
              <a:defRPr sz="1000"/>
            </a:lvl5pPr>
            <a:lvl6pPr>
              <a:spcAft>
                <a:spcPts val="600"/>
              </a:spcAft>
              <a:defRPr sz="1000"/>
            </a:lvl6pPr>
            <a:lvl7pPr>
              <a:spcAft>
                <a:spcPts val="600"/>
              </a:spcAft>
              <a:defRPr sz="1000"/>
            </a:lvl7pPr>
            <a:lvl8pPr>
              <a:spcAft>
                <a:spcPts val="600"/>
              </a:spcAft>
              <a:defRPr sz="1000"/>
            </a:lvl8pPr>
            <a:lvl9pPr>
              <a:spcAft>
                <a:spcPts val="600"/>
              </a:spcAft>
              <a:defRPr sz="1050"/>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Tekst - Rapportage</a:t>
            </a:r>
          </a:p>
        </p:txBody>
      </p:sp>
      <p:sp>
        <p:nvSpPr>
          <p:cNvPr id="80" name="Titel 5">
            <a:extLst>
              <a:ext uri="{FF2B5EF4-FFF2-40B4-BE49-F238E27FC236}">
                <a16:creationId xmlns:a16="http://schemas.microsoft.com/office/drawing/2014/main" id="{F730C527-132B-4D54-A49E-A30FA67A30AF}"/>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grpSp>
        <p:nvGrpSpPr>
          <p:cNvPr id="78" name="INSTRUCTIE">
            <a:extLst>
              <a:ext uri="{FF2B5EF4-FFF2-40B4-BE49-F238E27FC236}">
                <a16:creationId xmlns:a16="http://schemas.microsoft.com/office/drawing/2014/main" id="{DD021649-65C8-459B-9112-C26F3A311486}"/>
              </a:ext>
            </a:extLst>
          </p:cNvPr>
          <p:cNvGrpSpPr/>
          <p:nvPr userDrawn="1"/>
        </p:nvGrpSpPr>
        <p:grpSpPr>
          <a:xfrm>
            <a:off x="-3786437" y="0"/>
            <a:ext cx="3693386" cy="5359349"/>
            <a:chOff x="-3786437" y="0"/>
            <a:chExt cx="3693386" cy="5359349"/>
          </a:xfrm>
        </p:grpSpPr>
        <p:sp>
          <p:nvSpPr>
            <p:cNvPr id="79" name="Rechthoek 78">
              <a:extLst>
                <a:ext uri="{FF2B5EF4-FFF2-40B4-BE49-F238E27FC236}">
                  <a16:creationId xmlns:a16="http://schemas.microsoft.com/office/drawing/2014/main" id="{F85C41E3-1EDD-4A22-8792-69E70D1D6AF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Tekst niveaus kiezen</a:t>
              </a:r>
            </a:p>
          </p:txBody>
        </p:sp>
        <p:sp>
          <p:nvSpPr>
            <p:cNvPr id="81" name="Ovaal 80">
              <a:extLst>
                <a:ext uri="{FF2B5EF4-FFF2-40B4-BE49-F238E27FC236}">
                  <a16:creationId xmlns:a16="http://schemas.microsoft.com/office/drawing/2014/main" id="{E80C6A52-E294-4B86-9929-7A17B430F7D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2" name="Rechthoek 81">
              <a:extLst>
                <a:ext uri="{FF2B5EF4-FFF2-40B4-BE49-F238E27FC236}">
                  <a16:creationId xmlns:a16="http://schemas.microsoft.com/office/drawing/2014/main" id="{78798DBF-B0C2-410B-A4B2-2C622A93D5A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6145F"/>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Ovaal 82">
              <a:extLst>
                <a:ext uri="{FF2B5EF4-FFF2-40B4-BE49-F238E27FC236}">
                  <a16:creationId xmlns:a16="http://schemas.microsoft.com/office/drawing/2014/main" id="{6194F404-0A70-4FFE-94CE-4B2D1541C4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84" name="Rechthoek 83">
              <a:extLst>
                <a:ext uri="{FF2B5EF4-FFF2-40B4-BE49-F238E27FC236}">
                  <a16:creationId xmlns:a16="http://schemas.microsoft.com/office/drawing/2014/main" id="{22B0D018-A7C9-4235-B2F3-3672954BAD6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5" name="Rechthoek 84">
              <a:extLst>
                <a:ext uri="{FF2B5EF4-FFF2-40B4-BE49-F238E27FC236}">
                  <a16:creationId xmlns:a16="http://schemas.microsoft.com/office/drawing/2014/main" id="{B9D28D5D-B2C5-44C1-BB98-0CE6BB356E5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86" name="Ovaal 85">
              <a:extLst>
                <a:ext uri="{FF2B5EF4-FFF2-40B4-BE49-F238E27FC236}">
                  <a16:creationId xmlns:a16="http://schemas.microsoft.com/office/drawing/2014/main" id="{5B32CFFE-4279-4179-AD64-2C291B42019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5" name="Ovaal 94">
              <a:extLst>
                <a:ext uri="{FF2B5EF4-FFF2-40B4-BE49-F238E27FC236}">
                  <a16:creationId xmlns:a16="http://schemas.microsoft.com/office/drawing/2014/main" id="{3FF15CB4-F15C-4AE0-A99B-C2A10840E9B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8" name="Rechthoek 97">
              <a:extLst>
                <a:ext uri="{FF2B5EF4-FFF2-40B4-BE49-F238E27FC236}">
                  <a16:creationId xmlns:a16="http://schemas.microsoft.com/office/drawing/2014/main" id="{B0F84FFA-5AAA-404A-8E13-42B877A6C57A}"/>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99" name="Ovaal 98">
              <a:extLst>
                <a:ext uri="{FF2B5EF4-FFF2-40B4-BE49-F238E27FC236}">
                  <a16:creationId xmlns:a16="http://schemas.microsoft.com/office/drawing/2014/main" id="{D3C974E4-5D87-4731-823C-50409150AE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0" name="Ovaal 99">
              <a:extLst>
                <a:ext uri="{FF2B5EF4-FFF2-40B4-BE49-F238E27FC236}">
                  <a16:creationId xmlns:a16="http://schemas.microsoft.com/office/drawing/2014/main" id="{132BD763-14F8-4463-90C5-499C70841F9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1" name="Rechthoek 100">
              <a:extLst>
                <a:ext uri="{FF2B5EF4-FFF2-40B4-BE49-F238E27FC236}">
                  <a16:creationId xmlns:a16="http://schemas.microsoft.com/office/drawing/2014/main" id="{3FEF028A-41E3-4F56-A4DA-1A27D54C57A9}"/>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 name="Ovaal 101">
              <a:extLst>
                <a:ext uri="{FF2B5EF4-FFF2-40B4-BE49-F238E27FC236}">
                  <a16:creationId xmlns:a16="http://schemas.microsoft.com/office/drawing/2014/main" id="{2503C74E-CBBB-4B32-94AB-B3AB93999FF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3" name="Rechthoek 102">
              <a:extLst>
                <a:ext uri="{FF2B5EF4-FFF2-40B4-BE49-F238E27FC236}">
                  <a16:creationId xmlns:a16="http://schemas.microsoft.com/office/drawing/2014/main" id="{6C29BFBB-3983-49D9-9CFE-4E7459146683}"/>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4C8E8"/>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 name="Ovaal 103">
              <a:extLst>
                <a:ext uri="{FF2B5EF4-FFF2-40B4-BE49-F238E27FC236}">
                  <a16:creationId xmlns:a16="http://schemas.microsoft.com/office/drawing/2014/main" id="{FEA3D50E-D82D-44A5-BE3F-FC799AEE122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5" name="Ovaal 104">
              <a:extLst>
                <a:ext uri="{FF2B5EF4-FFF2-40B4-BE49-F238E27FC236}">
                  <a16:creationId xmlns:a16="http://schemas.microsoft.com/office/drawing/2014/main" id="{5EAB4BF6-DFE1-454E-8884-F2CC3B8ACF5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06" name="Rechthoek 105">
              <a:extLst>
                <a:ext uri="{FF2B5EF4-FFF2-40B4-BE49-F238E27FC236}">
                  <a16:creationId xmlns:a16="http://schemas.microsoft.com/office/drawing/2014/main" id="{3BB32B58-0115-4B49-9FB9-38C446A638F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Calibri" panose="020F0502020204030204" pitchFamily="34" charset="0"/>
                  <a:ea typeface="+mn-ea"/>
                  <a:cs typeface="Calibri" panose="020F0502020204030204" pitchFamily="34" charset="0"/>
                </a:rPr>
                <a:t>Subtitel</a:t>
              </a:r>
            </a:p>
          </p:txBody>
        </p:sp>
        <p:sp>
          <p:nvSpPr>
            <p:cNvPr id="107" name="Rechthoek 106">
              <a:extLst>
                <a:ext uri="{FF2B5EF4-FFF2-40B4-BE49-F238E27FC236}">
                  <a16:creationId xmlns:a16="http://schemas.microsoft.com/office/drawing/2014/main" id="{04BC8D6A-1B07-454D-AD84-5A0BD8DC463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08" name="ICOON_info">
              <a:extLst>
                <a:ext uri="{FF2B5EF4-FFF2-40B4-BE49-F238E27FC236}">
                  <a16:creationId xmlns:a16="http://schemas.microsoft.com/office/drawing/2014/main" id="{4B7495D9-3654-43FD-B4E4-D1865CE257EC}"/>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1DFF91-7DFB-466D-A08A-649EC7E448C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21968D48-B800-4135-9CC0-B8DD48EB46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9" name="VOORBEELD">
              <a:extLst>
                <a:ext uri="{FF2B5EF4-FFF2-40B4-BE49-F238E27FC236}">
                  <a16:creationId xmlns:a16="http://schemas.microsoft.com/office/drawing/2014/main" id="{CFF69BE5-AB09-4148-92CE-1EC36F6F48D0}"/>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EF6800E4-CF0F-4A93-A168-8672F6622B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A7C50D15-8CBA-4337-B335-7A21BD921F6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621530D4-4C73-44AA-9DD7-21DB9832D171}"/>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2BD9ADF2-6BA5-4F9A-9690-F8B4EEE773B4}"/>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10B417C9-25FB-4915-8AB2-E134A983FC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4AA26ACA-0FFC-4AED-85C5-2A2BB342811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DF95020-25EB-4DA8-9D98-C5DD0A91147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87935852-0176-4D77-A782-E9E3B981106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9B84B122-2B17-4ADA-A5EF-9E90BBAB89A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A2F03051-2CFF-4CA8-9F95-2106B196EE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846402E9-9C1C-4AAC-925A-59F6E49D94FD}"/>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5652D416-865A-45B7-BA2F-7AEFD04FEA6D}"/>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3E62F0E5-41F7-4D2C-8989-2DD4D17D7E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FC0436D8-9637-4782-A674-A402690934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274387F8-0E97-49C5-988D-0C1570277BD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7786A161-0C28-4D08-A9A0-ABBE33DB2C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07A941F3-F0B5-4345-A5C9-95C51CB5FDE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F588B592-1864-42FD-A2F2-801CC985001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09FF54E2-FC4F-4C54-811A-3AA1EFC7AAF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28B4C49D-8554-4888-AC07-76CF36BF7C1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DE264993-4253-4444-862D-4EE9200E418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127" name="Rechthoek 126">
                <a:extLst>
                  <a:ext uri="{FF2B5EF4-FFF2-40B4-BE49-F238E27FC236}">
                    <a16:creationId xmlns:a16="http://schemas.microsoft.com/office/drawing/2014/main" id="{63385C18-6FEB-483C-AAF9-CCB85358508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128" name="Groep 127">
                <a:extLst>
                  <a:ext uri="{FF2B5EF4-FFF2-40B4-BE49-F238E27FC236}">
                    <a16:creationId xmlns:a16="http://schemas.microsoft.com/office/drawing/2014/main" id="{9EC6E413-2BED-4EE2-99D5-D0F3B50C4C6E}"/>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5F0B0EC0-3E52-4362-BC7E-F5ED5CAC8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139B7235-419F-454B-8654-DAF376C5A1D2}"/>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984A480C-77F1-49A1-880F-FE3D0CC654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3F1D0A45-347A-40B8-8D78-4E2922667D5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CFDA8BFF-EA36-4146-8901-38C7C4E064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27A5BC6C-83A6-4095-B78C-C5E64947059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3B9F314-20B3-4D47-A59D-831EE457BF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048CD088-8D10-45C8-AE00-042832F8C4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E8B26C96-CC01-4BD2-9396-40A948ED9AAA}"/>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FBB42FDE-A92C-4C59-991B-5769CB3D7AA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D30EADE1-B72C-48DB-8159-4EF9B05A6CA2}"/>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5E98778A-B9F7-460C-BC04-F138D588C3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0714E1F0-2A63-437B-B8E1-BA7471B5BAA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09A42514-B21A-48AB-9A23-7E367568FB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B5DF0942-4450-4847-B61D-6DD59A8D78E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14B4361E-6B02-4B7B-8CE4-2B1B1B35CC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6E0B160C-14C0-4DFE-90CA-1AF0E6305B1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0" name="Groep 109">
              <a:extLst>
                <a:ext uri="{FF2B5EF4-FFF2-40B4-BE49-F238E27FC236}">
                  <a16:creationId xmlns:a16="http://schemas.microsoft.com/office/drawing/2014/main" id="{4413979A-EA27-4ADF-B576-7D3AC62B34E1}"/>
                </a:ext>
              </a:extLst>
            </p:cNvPr>
            <p:cNvGrpSpPr/>
            <p:nvPr userDrawn="1"/>
          </p:nvGrpSpPr>
          <p:grpSpPr>
            <a:xfrm>
              <a:off x="-938434" y="4663037"/>
              <a:ext cx="627798" cy="576693"/>
              <a:chOff x="-1753862" y="6112775"/>
              <a:chExt cx="759635" cy="697798"/>
            </a:xfrm>
          </p:grpSpPr>
          <p:grpSp>
            <p:nvGrpSpPr>
              <p:cNvPr id="114" name="Inspireren">
                <a:extLst>
                  <a:ext uri="{FF2B5EF4-FFF2-40B4-BE49-F238E27FC236}">
                    <a16:creationId xmlns:a16="http://schemas.microsoft.com/office/drawing/2014/main" id="{7D1DAB0C-D9FD-40B2-908B-E3986579EF5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3EE68F01-A37A-42F2-8324-E76BFB8772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7" name="Freeform 13">
                  <a:extLst>
                    <a:ext uri="{FF2B5EF4-FFF2-40B4-BE49-F238E27FC236}">
                      <a16:creationId xmlns:a16="http://schemas.microsoft.com/office/drawing/2014/main" id="{5053F1F1-65A9-415B-8ECC-4826615DF9D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8" name="Freeform 14">
                  <a:extLst>
                    <a:ext uri="{FF2B5EF4-FFF2-40B4-BE49-F238E27FC236}">
                      <a16:creationId xmlns:a16="http://schemas.microsoft.com/office/drawing/2014/main" id="{AC6545A0-17C1-433E-9FF2-00D55DE41E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15" name="Tekstvak 114">
                <a:extLst>
                  <a:ext uri="{FF2B5EF4-FFF2-40B4-BE49-F238E27FC236}">
                    <a16:creationId xmlns:a16="http://schemas.microsoft.com/office/drawing/2014/main" id="{8D2FCA90-75C0-47A6-BF17-E41CF37C8AC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111" name="Rechthoek 110">
              <a:extLst>
                <a:ext uri="{FF2B5EF4-FFF2-40B4-BE49-F238E27FC236}">
                  <a16:creationId xmlns:a16="http://schemas.microsoft.com/office/drawing/2014/main" id="{185C4028-992F-4DA3-A61F-5670FDF2C46A}"/>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112" name="Rechthoek 111">
              <a:extLst>
                <a:ext uri="{FF2B5EF4-FFF2-40B4-BE49-F238E27FC236}">
                  <a16:creationId xmlns:a16="http://schemas.microsoft.com/office/drawing/2014/main" id="{9F77F6CE-68F1-4754-A902-469CF431C94C}"/>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 name="Rechthoek 112">
              <a:extLst>
                <a:ext uri="{FF2B5EF4-FFF2-40B4-BE49-F238E27FC236}">
                  <a16:creationId xmlns:a16="http://schemas.microsoft.com/office/drawing/2014/main" id="{FEE08CCC-3428-4311-8A24-D08BD07281D0}"/>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Alt. Subtitel</a:t>
              </a:r>
            </a:p>
          </p:txBody>
        </p:sp>
      </p:grpSp>
    </p:spTree>
    <p:extLst>
      <p:ext uri="{BB962C8B-B14F-4D97-AF65-F5344CB8AC3E}">
        <p14:creationId xmlns:p14="http://schemas.microsoft.com/office/powerpoint/2010/main" val="64993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kst &amp; Afbeelding – 2 kolommen">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Tekst &amp; Afbeelding – 2 kolommen</a:t>
            </a:r>
          </a:p>
        </p:txBody>
      </p:sp>
      <p:grpSp>
        <p:nvGrpSpPr>
          <p:cNvPr id="78" name="INSTRUCTIE">
            <a:extLst>
              <a:ext uri="{FF2B5EF4-FFF2-40B4-BE49-F238E27FC236}">
                <a16:creationId xmlns:a16="http://schemas.microsoft.com/office/drawing/2014/main" id="{DD021649-65C8-459B-9112-C26F3A311486}"/>
              </a:ext>
            </a:extLst>
          </p:cNvPr>
          <p:cNvGrpSpPr/>
          <p:nvPr userDrawn="1"/>
        </p:nvGrpSpPr>
        <p:grpSpPr>
          <a:xfrm>
            <a:off x="-3786437" y="0"/>
            <a:ext cx="3693386" cy="5359349"/>
            <a:chOff x="-3786437" y="0"/>
            <a:chExt cx="3693386" cy="5359349"/>
          </a:xfrm>
        </p:grpSpPr>
        <p:sp>
          <p:nvSpPr>
            <p:cNvPr id="79" name="Rechthoek 78">
              <a:extLst>
                <a:ext uri="{FF2B5EF4-FFF2-40B4-BE49-F238E27FC236}">
                  <a16:creationId xmlns:a16="http://schemas.microsoft.com/office/drawing/2014/main" id="{F85C41E3-1EDD-4A22-8792-69E70D1D6AF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Tekst niveaus kiezen</a:t>
              </a:r>
            </a:p>
          </p:txBody>
        </p:sp>
        <p:sp>
          <p:nvSpPr>
            <p:cNvPr id="81" name="Ovaal 80">
              <a:extLst>
                <a:ext uri="{FF2B5EF4-FFF2-40B4-BE49-F238E27FC236}">
                  <a16:creationId xmlns:a16="http://schemas.microsoft.com/office/drawing/2014/main" id="{E80C6A52-E294-4B86-9929-7A17B430F7D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2" name="Rechthoek 81">
              <a:extLst>
                <a:ext uri="{FF2B5EF4-FFF2-40B4-BE49-F238E27FC236}">
                  <a16:creationId xmlns:a16="http://schemas.microsoft.com/office/drawing/2014/main" id="{78798DBF-B0C2-410B-A4B2-2C622A93D5A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6145F"/>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Ovaal 82">
              <a:extLst>
                <a:ext uri="{FF2B5EF4-FFF2-40B4-BE49-F238E27FC236}">
                  <a16:creationId xmlns:a16="http://schemas.microsoft.com/office/drawing/2014/main" id="{6194F404-0A70-4FFE-94CE-4B2D1541C4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84" name="Rechthoek 83">
              <a:extLst>
                <a:ext uri="{FF2B5EF4-FFF2-40B4-BE49-F238E27FC236}">
                  <a16:creationId xmlns:a16="http://schemas.microsoft.com/office/drawing/2014/main" id="{22B0D018-A7C9-4235-B2F3-3672954BAD6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5" name="Rechthoek 84">
              <a:extLst>
                <a:ext uri="{FF2B5EF4-FFF2-40B4-BE49-F238E27FC236}">
                  <a16:creationId xmlns:a16="http://schemas.microsoft.com/office/drawing/2014/main" id="{B9D28D5D-B2C5-44C1-BB98-0CE6BB356E5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86" name="Ovaal 85">
              <a:extLst>
                <a:ext uri="{FF2B5EF4-FFF2-40B4-BE49-F238E27FC236}">
                  <a16:creationId xmlns:a16="http://schemas.microsoft.com/office/drawing/2014/main" id="{5B32CFFE-4279-4179-AD64-2C291B42019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5" name="Ovaal 94">
              <a:extLst>
                <a:ext uri="{FF2B5EF4-FFF2-40B4-BE49-F238E27FC236}">
                  <a16:creationId xmlns:a16="http://schemas.microsoft.com/office/drawing/2014/main" id="{3FF15CB4-F15C-4AE0-A99B-C2A10840E9B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8" name="Rechthoek 97">
              <a:extLst>
                <a:ext uri="{FF2B5EF4-FFF2-40B4-BE49-F238E27FC236}">
                  <a16:creationId xmlns:a16="http://schemas.microsoft.com/office/drawing/2014/main" id="{B0F84FFA-5AAA-404A-8E13-42B877A6C57A}"/>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99" name="Ovaal 98">
              <a:extLst>
                <a:ext uri="{FF2B5EF4-FFF2-40B4-BE49-F238E27FC236}">
                  <a16:creationId xmlns:a16="http://schemas.microsoft.com/office/drawing/2014/main" id="{D3C974E4-5D87-4731-823C-50409150AE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0" name="Ovaal 99">
              <a:extLst>
                <a:ext uri="{FF2B5EF4-FFF2-40B4-BE49-F238E27FC236}">
                  <a16:creationId xmlns:a16="http://schemas.microsoft.com/office/drawing/2014/main" id="{132BD763-14F8-4463-90C5-499C70841F9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1" name="Rechthoek 100">
              <a:extLst>
                <a:ext uri="{FF2B5EF4-FFF2-40B4-BE49-F238E27FC236}">
                  <a16:creationId xmlns:a16="http://schemas.microsoft.com/office/drawing/2014/main" id="{3FEF028A-41E3-4F56-A4DA-1A27D54C57A9}"/>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 name="Ovaal 101">
              <a:extLst>
                <a:ext uri="{FF2B5EF4-FFF2-40B4-BE49-F238E27FC236}">
                  <a16:creationId xmlns:a16="http://schemas.microsoft.com/office/drawing/2014/main" id="{2503C74E-CBBB-4B32-94AB-B3AB93999FF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3" name="Rechthoek 102">
              <a:extLst>
                <a:ext uri="{FF2B5EF4-FFF2-40B4-BE49-F238E27FC236}">
                  <a16:creationId xmlns:a16="http://schemas.microsoft.com/office/drawing/2014/main" id="{6C29BFBB-3983-49D9-9CFE-4E7459146683}"/>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4C8E8"/>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 name="Ovaal 103">
              <a:extLst>
                <a:ext uri="{FF2B5EF4-FFF2-40B4-BE49-F238E27FC236}">
                  <a16:creationId xmlns:a16="http://schemas.microsoft.com/office/drawing/2014/main" id="{FEA3D50E-D82D-44A5-BE3F-FC799AEE122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5" name="Ovaal 104">
              <a:extLst>
                <a:ext uri="{FF2B5EF4-FFF2-40B4-BE49-F238E27FC236}">
                  <a16:creationId xmlns:a16="http://schemas.microsoft.com/office/drawing/2014/main" id="{5EAB4BF6-DFE1-454E-8884-F2CC3B8ACF5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06" name="Rechthoek 105">
              <a:extLst>
                <a:ext uri="{FF2B5EF4-FFF2-40B4-BE49-F238E27FC236}">
                  <a16:creationId xmlns:a16="http://schemas.microsoft.com/office/drawing/2014/main" id="{3BB32B58-0115-4B49-9FB9-38C446A638F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Calibri" panose="020F0502020204030204" pitchFamily="34" charset="0"/>
                  <a:ea typeface="+mn-ea"/>
                  <a:cs typeface="Calibri" panose="020F0502020204030204" pitchFamily="34" charset="0"/>
                </a:rPr>
                <a:t>Subtitel</a:t>
              </a:r>
            </a:p>
          </p:txBody>
        </p:sp>
        <p:sp>
          <p:nvSpPr>
            <p:cNvPr id="107" name="Rechthoek 106">
              <a:extLst>
                <a:ext uri="{FF2B5EF4-FFF2-40B4-BE49-F238E27FC236}">
                  <a16:creationId xmlns:a16="http://schemas.microsoft.com/office/drawing/2014/main" id="{04BC8D6A-1B07-454D-AD84-5A0BD8DC463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08" name="ICOON_info">
              <a:extLst>
                <a:ext uri="{FF2B5EF4-FFF2-40B4-BE49-F238E27FC236}">
                  <a16:creationId xmlns:a16="http://schemas.microsoft.com/office/drawing/2014/main" id="{4B7495D9-3654-43FD-B4E4-D1865CE257EC}"/>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1DFF91-7DFB-466D-A08A-649EC7E448C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21968D48-B800-4135-9CC0-B8DD48EB46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9" name="VOORBEELD">
              <a:extLst>
                <a:ext uri="{FF2B5EF4-FFF2-40B4-BE49-F238E27FC236}">
                  <a16:creationId xmlns:a16="http://schemas.microsoft.com/office/drawing/2014/main" id="{CFF69BE5-AB09-4148-92CE-1EC36F6F48D0}"/>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EF6800E4-CF0F-4A93-A168-8672F6622B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A7C50D15-8CBA-4337-B335-7A21BD921F6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621530D4-4C73-44AA-9DD7-21DB9832D171}"/>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2BD9ADF2-6BA5-4F9A-9690-F8B4EEE773B4}"/>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10B417C9-25FB-4915-8AB2-E134A983FC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4AA26ACA-0FFC-4AED-85C5-2A2BB342811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DF95020-25EB-4DA8-9D98-C5DD0A91147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87935852-0176-4D77-A782-E9E3B981106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9B84B122-2B17-4ADA-A5EF-9E90BBAB89A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A2F03051-2CFF-4CA8-9F95-2106B196EE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846402E9-9C1C-4AAC-925A-59F6E49D94FD}"/>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5652D416-865A-45B7-BA2F-7AEFD04FEA6D}"/>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3E62F0E5-41F7-4D2C-8989-2DD4D17D7E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FC0436D8-9637-4782-A674-A402690934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274387F8-0E97-49C5-988D-0C1570277BD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7786A161-0C28-4D08-A9A0-ABBE33DB2C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07A941F3-F0B5-4345-A5C9-95C51CB5FDE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F588B592-1864-42FD-A2F2-801CC985001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09FF54E2-FC4F-4C54-811A-3AA1EFC7AAF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28B4C49D-8554-4888-AC07-76CF36BF7C1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DE264993-4253-4444-862D-4EE9200E418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127" name="Rechthoek 126">
                <a:extLst>
                  <a:ext uri="{FF2B5EF4-FFF2-40B4-BE49-F238E27FC236}">
                    <a16:creationId xmlns:a16="http://schemas.microsoft.com/office/drawing/2014/main" id="{63385C18-6FEB-483C-AAF9-CCB85358508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128" name="Groep 127">
                <a:extLst>
                  <a:ext uri="{FF2B5EF4-FFF2-40B4-BE49-F238E27FC236}">
                    <a16:creationId xmlns:a16="http://schemas.microsoft.com/office/drawing/2014/main" id="{9EC6E413-2BED-4EE2-99D5-D0F3B50C4C6E}"/>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5F0B0EC0-3E52-4362-BC7E-F5ED5CAC8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139B7235-419F-454B-8654-DAF376C5A1D2}"/>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984A480C-77F1-49A1-880F-FE3D0CC654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3F1D0A45-347A-40B8-8D78-4E2922667D5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CFDA8BFF-EA36-4146-8901-38C7C4E064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27A5BC6C-83A6-4095-B78C-C5E64947059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3B9F314-20B3-4D47-A59D-831EE457BF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048CD088-8D10-45C8-AE00-042832F8C4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E8B26C96-CC01-4BD2-9396-40A948ED9AAA}"/>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FBB42FDE-A92C-4C59-991B-5769CB3D7AA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D30EADE1-B72C-48DB-8159-4EF9B05A6CA2}"/>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5E98778A-B9F7-460C-BC04-F138D588C3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0714E1F0-2A63-437B-B8E1-BA7471B5BAA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09A42514-B21A-48AB-9A23-7E367568FB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B5DF0942-4450-4847-B61D-6DD59A8D78E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14B4361E-6B02-4B7B-8CE4-2B1B1B35CC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6E0B160C-14C0-4DFE-90CA-1AF0E6305B1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0" name="Groep 109">
              <a:extLst>
                <a:ext uri="{FF2B5EF4-FFF2-40B4-BE49-F238E27FC236}">
                  <a16:creationId xmlns:a16="http://schemas.microsoft.com/office/drawing/2014/main" id="{4413979A-EA27-4ADF-B576-7D3AC62B34E1}"/>
                </a:ext>
              </a:extLst>
            </p:cNvPr>
            <p:cNvGrpSpPr/>
            <p:nvPr userDrawn="1"/>
          </p:nvGrpSpPr>
          <p:grpSpPr>
            <a:xfrm>
              <a:off x="-938434" y="4663037"/>
              <a:ext cx="627798" cy="576693"/>
              <a:chOff x="-1753862" y="6112775"/>
              <a:chExt cx="759635" cy="697798"/>
            </a:xfrm>
          </p:grpSpPr>
          <p:grpSp>
            <p:nvGrpSpPr>
              <p:cNvPr id="114" name="Inspireren">
                <a:extLst>
                  <a:ext uri="{FF2B5EF4-FFF2-40B4-BE49-F238E27FC236}">
                    <a16:creationId xmlns:a16="http://schemas.microsoft.com/office/drawing/2014/main" id="{7D1DAB0C-D9FD-40B2-908B-E3986579EF5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3EE68F01-A37A-42F2-8324-E76BFB8772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7" name="Freeform 13">
                  <a:extLst>
                    <a:ext uri="{FF2B5EF4-FFF2-40B4-BE49-F238E27FC236}">
                      <a16:creationId xmlns:a16="http://schemas.microsoft.com/office/drawing/2014/main" id="{5053F1F1-65A9-415B-8ECC-4826615DF9D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8" name="Freeform 14">
                  <a:extLst>
                    <a:ext uri="{FF2B5EF4-FFF2-40B4-BE49-F238E27FC236}">
                      <a16:creationId xmlns:a16="http://schemas.microsoft.com/office/drawing/2014/main" id="{AC6545A0-17C1-433E-9FF2-00D55DE41E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15" name="Tekstvak 114">
                <a:extLst>
                  <a:ext uri="{FF2B5EF4-FFF2-40B4-BE49-F238E27FC236}">
                    <a16:creationId xmlns:a16="http://schemas.microsoft.com/office/drawing/2014/main" id="{8D2FCA90-75C0-47A6-BF17-E41CF37C8AC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111" name="Rechthoek 110">
              <a:extLst>
                <a:ext uri="{FF2B5EF4-FFF2-40B4-BE49-F238E27FC236}">
                  <a16:creationId xmlns:a16="http://schemas.microsoft.com/office/drawing/2014/main" id="{185C4028-992F-4DA3-A61F-5670FDF2C46A}"/>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112" name="Rechthoek 111">
              <a:extLst>
                <a:ext uri="{FF2B5EF4-FFF2-40B4-BE49-F238E27FC236}">
                  <a16:creationId xmlns:a16="http://schemas.microsoft.com/office/drawing/2014/main" id="{9F77F6CE-68F1-4754-A902-469CF431C94C}"/>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 name="Rechthoek 112">
              <a:extLst>
                <a:ext uri="{FF2B5EF4-FFF2-40B4-BE49-F238E27FC236}">
                  <a16:creationId xmlns:a16="http://schemas.microsoft.com/office/drawing/2014/main" id="{FEE08CCC-3428-4311-8A24-D08BD07281D0}"/>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Alt. Subtitel</a:t>
              </a:r>
            </a:p>
          </p:txBody>
        </p:sp>
      </p:grpSp>
      <p:sp>
        <p:nvSpPr>
          <p:cNvPr id="88" name="Tijdelijke aanduiding voor afbeelding 119">
            <a:extLst>
              <a:ext uri="{FF2B5EF4-FFF2-40B4-BE49-F238E27FC236}">
                <a16:creationId xmlns:a16="http://schemas.microsoft.com/office/drawing/2014/main" id="{29702E93-5509-4F19-B4EF-13DA79DCDA1D}"/>
              </a:ext>
            </a:extLst>
          </p:cNvPr>
          <p:cNvSpPr>
            <a:spLocks noGrp="1"/>
          </p:cNvSpPr>
          <p:nvPr>
            <p:ph type="pic" sz="quarter" idx="16"/>
          </p:nvPr>
        </p:nvSpPr>
        <p:spPr>
          <a:xfrm>
            <a:off x="562556" y="521478"/>
            <a:ext cx="4124772" cy="5126255"/>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a:solidFill>
            <a:schemeClr val="bg1">
              <a:lumMod val="95000"/>
            </a:schemeClr>
          </a:solidFill>
        </p:spPr>
        <p:txBody>
          <a:bodyPr wrap="none" tIns="72000" anchor="t"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Font typeface="Arial" panose="020B0604020202020204" pitchFamily="34" charset="0"/>
              <a:buNone/>
              <a:tabLst/>
              <a:defRPr sz="1400" i="0">
                <a:solidFill>
                  <a:schemeClr val="tx1">
                    <a:lumMod val="50000"/>
                    <a:lumOff val="50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endParaRPr lang="nl-NL" noProof="0"/>
          </a:p>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endParaRPr lang="nl-NL" noProof="0"/>
          </a:p>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endParaRPr lang="nl-NL" noProof="0"/>
          </a:p>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a:t>
            </a:r>
            <a:br>
              <a:rPr lang="nl-NL" noProof="0"/>
            </a:br>
            <a:r>
              <a:rPr lang="nl-NL" noProof="0"/>
              <a:t>in de tab ‘Slidebuilder’ en </a:t>
            </a:r>
            <a:br>
              <a:rPr lang="nl-NL" noProof="0"/>
            </a:br>
            <a:r>
              <a:rPr lang="nl-NL" noProof="0"/>
              <a:t>voeg een afbeelding in.</a:t>
            </a:r>
          </a:p>
        </p:txBody>
      </p:sp>
      <p:sp>
        <p:nvSpPr>
          <p:cNvPr id="89" name="Titel 5">
            <a:extLst>
              <a:ext uri="{FF2B5EF4-FFF2-40B4-BE49-F238E27FC236}">
                <a16:creationId xmlns:a16="http://schemas.microsoft.com/office/drawing/2014/main" id="{2262A2D7-9697-466E-A2DB-C8624B93329B}"/>
              </a:ext>
            </a:extLst>
          </p:cNvPr>
          <p:cNvSpPr>
            <a:spLocks noGrp="1"/>
          </p:cNvSpPr>
          <p:nvPr>
            <p:ph type="title" hasCustomPrompt="1"/>
          </p:nvPr>
        </p:nvSpPr>
        <p:spPr>
          <a:xfrm>
            <a:off x="5206999" y="514083"/>
            <a:ext cx="6445069" cy="738859"/>
          </a:xfrm>
        </p:spPr>
        <p:txBody>
          <a:bodyPr/>
          <a:lstStyle>
            <a:lvl1pPr>
              <a:defRPr/>
            </a:lvl1pPr>
          </a:lstStyle>
          <a:p>
            <a:r>
              <a:rPr lang="nl-NL"/>
              <a:t>Plaats hier je titel</a:t>
            </a:r>
            <a:br>
              <a:rPr lang="nl-NL"/>
            </a:br>
            <a:r>
              <a:rPr lang="nl-NL"/>
              <a:t>max 2 regels</a:t>
            </a:r>
          </a:p>
        </p:txBody>
      </p:sp>
      <p:sp>
        <p:nvSpPr>
          <p:cNvPr id="80" name="Tijdelijke aanduiding voor verticale tekst 2">
            <a:extLst>
              <a:ext uri="{FF2B5EF4-FFF2-40B4-BE49-F238E27FC236}">
                <a16:creationId xmlns:a16="http://schemas.microsoft.com/office/drawing/2014/main" id="{134D59C2-93AF-4080-80A8-C928EFE3F278}"/>
              </a:ext>
            </a:extLst>
          </p:cNvPr>
          <p:cNvSpPr>
            <a:spLocks noGrp="1"/>
          </p:cNvSpPr>
          <p:nvPr>
            <p:ph type="body" orient="vert" idx="1" hasCustomPrompt="1"/>
          </p:nvPr>
        </p:nvSpPr>
        <p:spPr>
          <a:xfrm>
            <a:off x="5189420" y="1575951"/>
            <a:ext cx="3086676" cy="261533"/>
          </a:xfrm>
        </p:spPr>
        <p:txBody>
          <a:bodyPr vert="horz" lIns="0" tIns="0" rIns="0" bIns="0" numCol="1" spcCol="360000"/>
          <a:lstStyle>
            <a:lvl1pPr marL="0" indent="0">
              <a:buFont typeface="Arial" panose="020B0604020202020204" pitchFamily="34" charset="0"/>
              <a:buNone/>
              <a:defRPr sz="1800" b="1">
                <a:solidFill>
                  <a:schemeClr val="accent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p>
        </p:txBody>
      </p:sp>
      <p:grpSp>
        <p:nvGrpSpPr>
          <p:cNvPr id="87" name="INSTRUCTIE">
            <a:extLst>
              <a:ext uri="{FF2B5EF4-FFF2-40B4-BE49-F238E27FC236}">
                <a16:creationId xmlns:a16="http://schemas.microsoft.com/office/drawing/2014/main" id="{BF982C2F-39EF-4A08-BE98-0CECAC2FA1B1}"/>
              </a:ext>
            </a:extLst>
          </p:cNvPr>
          <p:cNvGrpSpPr/>
          <p:nvPr userDrawn="1"/>
        </p:nvGrpSpPr>
        <p:grpSpPr>
          <a:xfrm>
            <a:off x="12377595" y="0"/>
            <a:ext cx="3693114" cy="6427357"/>
            <a:chOff x="-3786165" y="0"/>
            <a:chExt cx="3693114" cy="6427357"/>
          </a:xfrm>
        </p:grpSpPr>
        <p:sp>
          <p:nvSpPr>
            <p:cNvPr id="90" name="Rechthoek 89">
              <a:extLst>
                <a:ext uri="{FF2B5EF4-FFF2-40B4-BE49-F238E27FC236}">
                  <a16:creationId xmlns:a16="http://schemas.microsoft.com/office/drawing/2014/main" id="{6CF41F5C-1FA8-4174-989D-EA34C64F86D4}"/>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Afbeelding invoegen/opmaken</a:t>
              </a:r>
            </a:p>
          </p:txBody>
        </p:sp>
        <p:sp>
          <p:nvSpPr>
            <p:cNvPr id="91" name="Ovaal 90">
              <a:extLst>
                <a:ext uri="{FF2B5EF4-FFF2-40B4-BE49-F238E27FC236}">
                  <a16:creationId xmlns:a16="http://schemas.microsoft.com/office/drawing/2014/main" id="{E16BEC9A-DE8D-4C4F-AAD6-C0FD7B1D4C9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92" name="Rechthoek 91">
              <a:extLst>
                <a:ext uri="{FF2B5EF4-FFF2-40B4-BE49-F238E27FC236}">
                  <a16:creationId xmlns:a16="http://schemas.microsoft.com/office/drawing/2014/main" id="{47F9CAAA-8670-431B-B026-320C3A8DC77D}"/>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Selecteer het afbeeldingskader,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3" name="Ovaal 92">
              <a:extLst>
                <a:ext uri="{FF2B5EF4-FFF2-40B4-BE49-F238E27FC236}">
                  <a16:creationId xmlns:a16="http://schemas.microsoft.com/office/drawing/2014/main" id="{FCF80FA1-97EC-4E22-B420-50AD6E1A21BE}"/>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4" name="Rechthoek 93">
              <a:extLst>
                <a:ext uri="{FF2B5EF4-FFF2-40B4-BE49-F238E27FC236}">
                  <a16:creationId xmlns:a16="http://schemas.microsoft.com/office/drawing/2014/main" id="{47ABB788-29C6-48B9-8056-CC259963E3EF}"/>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96" name="Ovaal 95">
              <a:extLst>
                <a:ext uri="{FF2B5EF4-FFF2-40B4-BE49-F238E27FC236}">
                  <a16:creationId xmlns:a16="http://schemas.microsoft.com/office/drawing/2014/main" id="{5078790F-2EB2-48AD-A299-607B1087AB76}"/>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7" name="Rechthoek 96">
              <a:extLst>
                <a:ext uri="{FF2B5EF4-FFF2-40B4-BE49-F238E27FC236}">
                  <a16:creationId xmlns:a16="http://schemas.microsoft.com/office/drawing/2014/main" id="{B3E3B7D7-D0F1-4B38-8BB2-F03A248D3B8B}"/>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afbeelding en met de hoekjes het afbeeldingskader.</a:t>
              </a:r>
            </a:p>
          </p:txBody>
        </p:sp>
        <p:grpSp>
          <p:nvGrpSpPr>
            <p:cNvPr id="120" name="Groep 119">
              <a:extLst>
                <a:ext uri="{FF2B5EF4-FFF2-40B4-BE49-F238E27FC236}">
                  <a16:creationId xmlns:a16="http://schemas.microsoft.com/office/drawing/2014/main" id="{A7D05EA5-22FA-4FD5-9AF2-DB0901F8DAD5}"/>
                </a:ext>
              </a:extLst>
            </p:cNvPr>
            <p:cNvGrpSpPr/>
            <p:nvPr userDrawn="1"/>
          </p:nvGrpSpPr>
          <p:grpSpPr>
            <a:xfrm>
              <a:off x="-3314821" y="3054865"/>
              <a:ext cx="1558053" cy="563933"/>
              <a:chOff x="-3314821" y="2981448"/>
              <a:chExt cx="1558053" cy="563933"/>
            </a:xfrm>
          </p:grpSpPr>
          <p:sp>
            <p:nvSpPr>
              <p:cNvPr id="199" name="Rechthoek 198">
                <a:extLst>
                  <a:ext uri="{FF2B5EF4-FFF2-40B4-BE49-F238E27FC236}">
                    <a16:creationId xmlns:a16="http://schemas.microsoft.com/office/drawing/2014/main" id="{B2F94D93-1877-4518-8069-DACC0C26D2F0}"/>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0" name="Rechthoek 199">
                <a:extLst>
                  <a:ext uri="{FF2B5EF4-FFF2-40B4-BE49-F238E27FC236}">
                    <a16:creationId xmlns:a16="http://schemas.microsoft.com/office/drawing/2014/main" id="{89AED6CB-7E8B-428E-A17F-D8A1B1CA3779}"/>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1" name="Tekstvak 200">
                <a:extLst>
                  <a:ext uri="{FF2B5EF4-FFF2-40B4-BE49-F238E27FC236}">
                    <a16:creationId xmlns:a16="http://schemas.microsoft.com/office/drawing/2014/main" id="{A8BA6C8B-7D2D-4DF9-B55A-46D2717BDB30}"/>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202" name="Tekstvak 201">
                <a:extLst>
                  <a:ext uri="{FF2B5EF4-FFF2-40B4-BE49-F238E27FC236}">
                    <a16:creationId xmlns:a16="http://schemas.microsoft.com/office/drawing/2014/main" id="{2E1AC1B5-77CE-42A3-B818-9849DE9AAE07}"/>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203" name="Vrije vorm: vorm 202">
                <a:extLst>
                  <a:ext uri="{FF2B5EF4-FFF2-40B4-BE49-F238E27FC236}">
                    <a16:creationId xmlns:a16="http://schemas.microsoft.com/office/drawing/2014/main" id="{DE48DD9B-C5AC-4288-ACD4-432DD6073F39}"/>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04" name="Gelijkbenige driehoek 203">
                <a:extLst>
                  <a:ext uri="{FF2B5EF4-FFF2-40B4-BE49-F238E27FC236}">
                    <a16:creationId xmlns:a16="http://schemas.microsoft.com/office/drawing/2014/main" id="{A530D326-178A-4946-B1BE-BAA3D28DC0D0}"/>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05" name="Groep 204">
                <a:extLst>
                  <a:ext uri="{FF2B5EF4-FFF2-40B4-BE49-F238E27FC236}">
                    <a16:creationId xmlns:a16="http://schemas.microsoft.com/office/drawing/2014/main" id="{B543F0D0-2214-45B9-A188-80D62D3A59A4}"/>
                  </a:ext>
                </a:extLst>
              </p:cNvPr>
              <p:cNvGrpSpPr/>
              <p:nvPr userDrawn="1"/>
            </p:nvGrpSpPr>
            <p:grpSpPr>
              <a:xfrm>
                <a:off x="-3257052" y="3032066"/>
                <a:ext cx="182309" cy="163794"/>
                <a:chOff x="12832541" y="3162395"/>
                <a:chExt cx="219532" cy="197236"/>
              </a:xfrm>
            </p:grpSpPr>
            <p:sp>
              <p:nvSpPr>
                <p:cNvPr id="210" name="Rechthoek 209">
                  <a:extLst>
                    <a:ext uri="{FF2B5EF4-FFF2-40B4-BE49-F238E27FC236}">
                      <a16:creationId xmlns:a16="http://schemas.microsoft.com/office/drawing/2014/main" id="{1A3D4264-11BD-4264-A963-C2F340F126E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1" name="Rechthoek 210">
                  <a:extLst>
                    <a:ext uri="{FF2B5EF4-FFF2-40B4-BE49-F238E27FC236}">
                      <a16:creationId xmlns:a16="http://schemas.microsoft.com/office/drawing/2014/main" id="{0CF34FA8-27AF-4A8A-9DE9-0FE4C395F2DB}"/>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2" name="Rechthoek 211">
                  <a:extLst>
                    <a:ext uri="{FF2B5EF4-FFF2-40B4-BE49-F238E27FC236}">
                      <a16:creationId xmlns:a16="http://schemas.microsoft.com/office/drawing/2014/main" id="{22B3C198-1ECD-493C-ABC6-53B23039B75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06" name="Groep 205">
                <a:extLst>
                  <a:ext uri="{FF2B5EF4-FFF2-40B4-BE49-F238E27FC236}">
                    <a16:creationId xmlns:a16="http://schemas.microsoft.com/office/drawing/2014/main" id="{1ABBAEBC-CE49-4208-AC2B-C03676F6FE8B}"/>
                  </a:ext>
                </a:extLst>
              </p:cNvPr>
              <p:cNvGrpSpPr/>
              <p:nvPr userDrawn="1"/>
            </p:nvGrpSpPr>
            <p:grpSpPr>
              <a:xfrm>
                <a:off x="-3257053" y="3276580"/>
                <a:ext cx="182309" cy="163794"/>
                <a:chOff x="12832541" y="3162395"/>
                <a:chExt cx="219532" cy="197236"/>
              </a:xfrm>
            </p:grpSpPr>
            <p:sp>
              <p:nvSpPr>
                <p:cNvPr id="207" name="Rechthoek 206">
                  <a:extLst>
                    <a:ext uri="{FF2B5EF4-FFF2-40B4-BE49-F238E27FC236}">
                      <a16:creationId xmlns:a16="http://schemas.microsoft.com/office/drawing/2014/main" id="{949788F5-8E42-4E06-9160-FAD2430196E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8" name="Rechthoek 207">
                  <a:extLst>
                    <a:ext uri="{FF2B5EF4-FFF2-40B4-BE49-F238E27FC236}">
                      <a16:creationId xmlns:a16="http://schemas.microsoft.com/office/drawing/2014/main" id="{477AACC1-D426-4CC4-A165-A7C74F8747F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9" name="Rechthoek 208">
                  <a:extLst>
                    <a:ext uri="{FF2B5EF4-FFF2-40B4-BE49-F238E27FC236}">
                      <a16:creationId xmlns:a16="http://schemas.microsoft.com/office/drawing/2014/main" id="{06F2322B-5531-4066-B9CC-8AF8722B1F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62" name="Groep 161">
              <a:extLst>
                <a:ext uri="{FF2B5EF4-FFF2-40B4-BE49-F238E27FC236}">
                  <a16:creationId xmlns:a16="http://schemas.microsoft.com/office/drawing/2014/main" id="{B07A8200-6461-497D-B461-3701381A28C3}"/>
                </a:ext>
              </a:extLst>
            </p:cNvPr>
            <p:cNvGrpSpPr/>
            <p:nvPr userDrawn="1"/>
          </p:nvGrpSpPr>
          <p:grpSpPr>
            <a:xfrm>
              <a:off x="-3367447" y="1226982"/>
              <a:ext cx="791775" cy="406485"/>
              <a:chOff x="-3565087" y="1409294"/>
              <a:chExt cx="627469" cy="322133"/>
            </a:xfrm>
          </p:grpSpPr>
          <p:grpSp>
            <p:nvGrpSpPr>
              <p:cNvPr id="193" name="Groep 192">
                <a:extLst>
                  <a:ext uri="{FF2B5EF4-FFF2-40B4-BE49-F238E27FC236}">
                    <a16:creationId xmlns:a16="http://schemas.microsoft.com/office/drawing/2014/main" id="{0CD07735-970A-4DE4-8BFC-016D0AC78B40}"/>
                  </a:ext>
                </a:extLst>
              </p:cNvPr>
              <p:cNvGrpSpPr/>
              <p:nvPr userDrawn="1"/>
            </p:nvGrpSpPr>
            <p:grpSpPr>
              <a:xfrm>
                <a:off x="-3364916" y="1409294"/>
                <a:ext cx="225195" cy="195499"/>
                <a:chOff x="10307162" y="1361199"/>
                <a:chExt cx="2200275" cy="1914525"/>
              </a:xfrm>
            </p:grpSpPr>
            <p:sp>
              <p:nvSpPr>
                <p:cNvPr id="195" name="Vrije vorm: vorm 194">
                  <a:extLst>
                    <a:ext uri="{FF2B5EF4-FFF2-40B4-BE49-F238E27FC236}">
                      <a16:creationId xmlns:a16="http://schemas.microsoft.com/office/drawing/2014/main" id="{310079FE-4271-421C-AE1A-7EDCE2CC6AEF}"/>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grpSp>
              <p:nvGrpSpPr>
                <p:cNvPr id="196" name="Groep 195">
                  <a:extLst>
                    <a:ext uri="{FF2B5EF4-FFF2-40B4-BE49-F238E27FC236}">
                      <a16:creationId xmlns:a16="http://schemas.microsoft.com/office/drawing/2014/main" id="{EE009EBB-9D8A-4D8A-8E26-B379A0659381}"/>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97" name="Vrije vorm: vorm 196">
                    <a:extLst>
                      <a:ext uri="{FF2B5EF4-FFF2-40B4-BE49-F238E27FC236}">
                        <a16:creationId xmlns:a16="http://schemas.microsoft.com/office/drawing/2014/main" id="{8BEB3630-F2A9-4F17-A0FF-10AD3DCE8788}"/>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sp>
                <p:nvSpPr>
                  <p:cNvPr id="198" name="Vrije vorm: vorm 197">
                    <a:extLst>
                      <a:ext uri="{FF2B5EF4-FFF2-40B4-BE49-F238E27FC236}">
                        <a16:creationId xmlns:a16="http://schemas.microsoft.com/office/drawing/2014/main" id="{D5876D97-70DA-43AA-8722-9FEACB91F9B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grpSp>
          </p:grpSp>
          <p:sp>
            <p:nvSpPr>
              <p:cNvPr id="194" name="Tekstvak 193">
                <a:extLst>
                  <a:ext uri="{FF2B5EF4-FFF2-40B4-BE49-F238E27FC236}">
                    <a16:creationId xmlns:a16="http://schemas.microsoft.com/office/drawing/2014/main" id="{99C64FA9-E313-421E-ACF6-AF66C3EFA933}"/>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163" name="Ovaal 162">
              <a:extLst>
                <a:ext uri="{FF2B5EF4-FFF2-40B4-BE49-F238E27FC236}">
                  <a16:creationId xmlns:a16="http://schemas.microsoft.com/office/drawing/2014/main" id="{820BD17E-F16F-4913-80EB-AD851E099B2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164" name="Rechthoek 163">
              <a:extLst>
                <a:ext uri="{FF2B5EF4-FFF2-40B4-BE49-F238E27FC236}">
                  <a16:creationId xmlns:a16="http://schemas.microsoft.com/office/drawing/2014/main" id="{2534DECE-F51B-45EB-A0A4-7F1174C8B4C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165" name="Rechthoek 164">
              <a:extLst>
                <a:ext uri="{FF2B5EF4-FFF2-40B4-BE49-F238E27FC236}">
                  <a16:creationId xmlns:a16="http://schemas.microsoft.com/office/drawing/2014/main" id="{E2B461D1-8646-4DE4-8ACC-86288616761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grpSp>
          <p:nvGrpSpPr>
            <p:cNvPr id="166" name="Groep 165">
              <a:extLst>
                <a:ext uri="{FF2B5EF4-FFF2-40B4-BE49-F238E27FC236}">
                  <a16:creationId xmlns:a16="http://schemas.microsoft.com/office/drawing/2014/main" id="{51AF0CD8-D593-437D-9AA3-BDABF18F5278}"/>
                </a:ext>
              </a:extLst>
            </p:cNvPr>
            <p:cNvGrpSpPr/>
            <p:nvPr userDrawn="1"/>
          </p:nvGrpSpPr>
          <p:grpSpPr>
            <a:xfrm>
              <a:off x="-3354295" y="4908999"/>
              <a:ext cx="514284" cy="506545"/>
              <a:chOff x="12617641" y="3403239"/>
              <a:chExt cx="752963" cy="741634"/>
            </a:xfrm>
          </p:grpSpPr>
          <p:grpSp>
            <p:nvGrpSpPr>
              <p:cNvPr id="177" name="Groep 176">
                <a:extLst>
                  <a:ext uri="{FF2B5EF4-FFF2-40B4-BE49-F238E27FC236}">
                    <a16:creationId xmlns:a16="http://schemas.microsoft.com/office/drawing/2014/main" id="{E6FAF7DC-19E3-4742-B381-C478C778E0F9}"/>
                  </a:ext>
                </a:extLst>
              </p:cNvPr>
              <p:cNvGrpSpPr/>
              <p:nvPr userDrawn="1"/>
            </p:nvGrpSpPr>
            <p:grpSpPr>
              <a:xfrm>
                <a:off x="12771530" y="3403239"/>
                <a:ext cx="467176" cy="448491"/>
                <a:chOff x="12782157" y="3403239"/>
                <a:chExt cx="467176" cy="448491"/>
              </a:xfrm>
            </p:grpSpPr>
            <p:grpSp>
              <p:nvGrpSpPr>
                <p:cNvPr id="180" name="Groep 179">
                  <a:extLst>
                    <a:ext uri="{FF2B5EF4-FFF2-40B4-BE49-F238E27FC236}">
                      <a16:creationId xmlns:a16="http://schemas.microsoft.com/office/drawing/2014/main" id="{0A7A8BBC-20AF-41D4-804B-FE28D7D0A141}"/>
                    </a:ext>
                  </a:extLst>
                </p:cNvPr>
                <p:cNvGrpSpPr/>
                <p:nvPr userDrawn="1"/>
              </p:nvGrpSpPr>
              <p:grpSpPr>
                <a:xfrm>
                  <a:off x="12782157" y="3403239"/>
                  <a:ext cx="412976" cy="396132"/>
                  <a:chOff x="13554906" y="3320109"/>
                  <a:chExt cx="443917" cy="425811"/>
                </a:xfrm>
              </p:grpSpPr>
              <p:grpSp>
                <p:nvGrpSpPr>
                  <p:cNvPr id="187" name="Groep 186">
                    <a:extLst>
                      <a:ext uri="{FF2B5EF4-FFF2-40B4-BE49-F238E27FC236}">
                        <a16:creationId xmlns:a16="http://schemas.microsoft.com/office/drawing/2014/main" id="{38FACD96-9737-4610-955D-8A8371C35DC2}"/>
                      </a:ext>
                    </a:extLst>
                  </p:cNvPr>
                  <p:cNvGrpSpPr/>
                  <p:nvPr userDrawn="1"/>
                </p:nvGrpSpPr>
                <p:grpSpPr>
                  <a:xfrm>
                    <a:off x="13554906" y="3320109"/>
                    <a:ext cx="443917" cy="425811"/>
                    <a:chOff x="12909684" y="1276143"/>
                    <a:chExt cx="443917" cy="425811"/>
                  </a:xfrm>
                </p:grpSpPr>
                <p:sp>
                  <p:nvSpPr>
                    <p:cNvPr id="190" name="Rechthoek 189">
                      <a:extLst>
                        <a:ext uri="{FF2B5EF4-FFF2-40B4-BE49-F238E27FC236}">
                          <a16:creationId xmlns:a16="http://schemas.microsoft.com/office/drawing/2014/main" id="{6241098C-918D-41B2-ABC9-DFD6D247CCC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1" name="Rechthoek 190">
                      <a:extLst>
                        <a:ext uri="{FF2B5EF4-FFF2-40B4-BE49-F238E27FC236}">
                          <a16:creationId xmlns:a16="http://schemas.microsoft.com/office/drawing/2014/main" id="{2AD4F0CE-E705-4EB2-A5F8-D689D1F13DB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2" name="Ovaal 191">
                      <a:extLst>
                        <a:ext uri="{FF2B5EF4-FFF2-40B4-BE49-F238E27FC236}">
                          <a16:creationId xmlns:a16="http://schemas.microsoft.com/office/drawing/2014/main" id="{CC968454-22B6-4358-80A4-51A4D2B6A90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188" name="Afbeelding 187">
                    <a:extLst>
                      <a:ext uri="{FF2B5EF4-FFF2-40B4-BE49-F238E27FC236}">
                        <a16:creationId xmlns:a16="http://schemas.microsoft.com/office/drawing/2014/main" id="{D746709D-A77A-4A52-B94C-259FCF8A6F0D}"/>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9" name="Afbeelding 188">
                    <a:extLst>
                      <a:ext uri="{FF2B5EF4-FFF2-40B4-BE49-F238E27FC236}">
                        <a16:creationId xmlns:a16="http://schemas.microsoft.com/office/drawing/2014/main" id="{B5C184A3-62B3-4642-B8F4-63BF582819DD}"/>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1" name="Groep 180">
                  <a:extLst>
                    <a:ext uri="{FF2B5EF4-FFF2-40B4-BE49-F238E27FC236}">
                      <a16:creationId xmlns:a16="http://schemas.microsoft.com/office/drawing/2014/main" id="{3A14E787-B40D-49E7-98F3-D81534D831D4}"/>
                    </a:ext>
                  </a:extLst>
                </p:cNvPr>
                <p:cNvGrpSpPr/>
                <p:nvPr userDrawn="1"/>
              </p:nvGrpSpPr>
              <p:grpSpPr>
                <a:xfrm>
                  <a:off x="13103513" y="3705268"/>
                  <a:ext cx="145820" cy="146462"/>
                  <a:chOff x="13096169" y="3602278"/>
                  <a:chExt cx="145820" cy="146462"/>
                </a:xfrm>
              </p:grpSpPr>
              <p:sp>
                <p:nvSpPr>
                  <p:cNvPr id="185" name="Rechthoek 184">
                    <a:extLst>
                      <a:ext uri="{FF2B5EF4-FFF2-40B4-BE49-F238E27FC236}">
                        <a16:creationId xmlns:a16="http://schemas.microsoft.com/office/drawing/2014/main" id="{42735F3D-65AB-4362-9CE7-6D6780942AA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6" name="Rechthoek 185">
                    <a:extLst>
                      <a:ext uri="{FF2B5EF4-FFF2-40B4-BE49-F238E27FC236}">
                        <a16:creationId xmlns:a16="http://schemas.microsoft.com/office/drawing/2014/main" id="{8B21FBBF-2B59-47AC-ACEF-9010750798B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82" name="Groep 181">
                  <a:extLst>
                    <a:ext uri="{FF2B5EF4-FFF2-40B4-BE49-F238E27FC236}">
                      <a16:creationId xmlns:a16="http://schemas.microsoft.com/office/drawing/2014/main" id="{0316CB3B-21F6-4BE2-B9F0-FFCF79D4A4D1}"/>
                    </a:ext>
                  </a:extLst>
                </p:cNvPr>
                <p:cNvGrpSpPr/>
                <p:nvPr userDrawn="1"/>
              </p:nvGrpSpPr>
              <p:grpSpPr>
                <a:xfrm rot="10800000">
                  <a:off x="13061402" y="3665637"/>
                  <a:ext cx="145820" cy="146462"/>
                  <a:chOff x="13096169" y="3602278"/>
                  <a:chExt cx="145820" cy="146462"/>
                </a:xfrm>
              </p:grpSpPr>
              <p:sp>
                <p:nvSpPr>
                  <p:cNvPr id="183" name="Rechthoek 182">
                    <a:extLst>
                      <a:ext uri="{FF2B5EF4-FFF2-40B4-BE49-F238E27FC236}">
                        <a16:creationId xmlns:a16="http://schemas.microsoft.com/office/drawing/2014/main" id="{ADBC460E-52E1-4CA6-89E7-E7144E3A933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4" name="Rechthoek 183">
                    <a:extLst>
                      <a:ext uri="{FF2B5EF4-FFF2-40B4-BE49-F238E27FC236}">
                        <a16:creationId xmlns:a16="http://schemas.microsoft.com/office/drawing/2014/main" id="{40BC3865-2747-403F-888F-A4ABBD78435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178" name="Rechthoek 177">
                <a:extLst>
                  <a:ext uri="{FF2B5EF4-FFF2-40B4-BE49-F238E27FC236}">
                    <a16:creationId xmlns:a16="http://schemas.microsoft.com/office/drawing/2014/main" id="{B06552C8-53D0-4241-B61A-9E5E49399A1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179" name="Gelijkbenige driehoek 178">
                <a:extLst>
                  <a:ext uri="{FF2B5EF4-FFF2-40B4-BE49-F238E27FC236}">
                    <a16:creationId xmlns:a16="http://schemas.microsoft.com/office/drawing/2014/main" id="{AD5DF7DA-B424-457B-8B2F-C816432E4D2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167" name="Rechthoek 166">
              <a:extLst>
                <a:ext uri="{FF2B5EF4-FFF2-40B4-BE49-F238E27FC236}">
                  <a16:creationId xmlns:a16="http://schemas.microsoft.com/office/drawing/2014/main" id="{B94BA084-30AC-4931-B062-F8481BCC012D}"/>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68" name="ICOON_info">
              <a:extLst>
                <a:ext uri="{FF2B5EF4-FFF2-40B4-BE49-F238E27FC236}">
                  <a16:creationId xmlns:a16="http://schemas.microsoft.com/office/drawing/2014/main" id="{771E6952-72BE-4E9F-8A86-3CE5BFAC0233}"/>
                </a:ext>
              </a:extLst>
            </p:cNvPr>
            <p:cNvGrpSpPr/>
            <p:nvPr userDrawn="1"/>
          </p:nvGrpSpPr>
          <p:grpSpPr>
            <a:xfrm>
              <a:off x="-376736" y="5473131"/>
              <a:ext cx="283685" cy="283685"/>
              <a:chOff x="-510741" y="5913713"/>
              <a:chExt cx="267555" cy="267555"/>
            </a:xfrm>
          </p:grpSpPr>
          <p:sp>
            <p:nvSpPr>
              <p:cNvPr id="175" name="Ovaal 174">
                <a:extLst>
                  <a:ext uri="{FF2B5EF4-FFF2-40B4-BE49-F238E27FC236}">
                    <a16:creationId xmlns:a16="http://schemas.microsoft.com/office/drawing/2014/main" id="{D7BE027C-C7BE-41DE-AAB3-022A86BB856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76" name="Graphic 163" descr="Informatie">
                <a:extLst>
                  <a:ext uri="{FF2B5EF4-FFF2-40B4-BE49-F238E27FC236}">
                    <a16:creationId xmlns:a16="http://schemas.microsoft.com/office/drawing/2014/main" id="{6D504E88-3391-4A49-8ED1-9ED8CF89095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69" name="Groep 168">
              <a:extLst>
                <a:ext uri="{FF2B5EF4-FFF2-40B4-BE49-F238E27FC236}">
                  <a16:creationId xmlns:a16="http://schemas.microsoft.com/office/drawing/2014/main" id="{D186DFC6-0668-43F1-A979-236B49793657}"/>
                </a:ext>
              </a:extLst>
            </p:cNvPr>
            <p:cNvGrpSpPr/>
            <p:nvPr userDrawn="1"/>
          </p:nvGrpSpPr>
          <p:grpSpPr>
            <a:xfrm>
              <a:off x="-938434" y="5736734"/>
              <a:ext cx="627798" cy="576693"/>
              <a:chOff x="-938434" y="4570310"/>
              <a:chExt cx="627798" cy="576693"/>
            </a:xfrm>
          </p:grpSpPr>
          <p:grpSp>
            <p:nvGrpSpPr>
              <p:cNvPr id="170" name="Inspireren">
                <a:extLst>
                  <a:ext uri="{FF2B5EF4-FFF2-40B4-BE49-F238E27FC236}">
                    <a16:creationId xmlns:a16="http://schemas.microsoft.com/office/drawing/2014/main" id="{C28F8915-9885-411F-A10B-94E2AC42201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2" name="Freeform 12">
                  <a:extLst>
                    <a:ext uri="{FF2B5EF4-FFF2-40B4-BE49-F238E27FC236}">
                      <a16:creationId xmlns:a16="http://schemas.microsoft.com/office/drawing/2014/main" id="{2C5D6EEE-A892-4739-A570-FDEE5646FEE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73" name="Freeform 13">
                  <a:extLst>
                    <a:ext uri="{FF2B5EF4-FFF2-40B4-BE49-F238E27FC236}">
                      <a16:creationId xmlns:a16="http://schemas.microsoft.com/office/drawing/2014/main" id="{7D40BF0B-EE4E-46C7-81B9-C0D64EC3012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74" name="Freeform 14">
                  <a:extLst>
                    <a:ext uri="{FF2B5EF4-FFF2-40B4-BE49-F238E27FC236}">
                      <a16:creationId xmlns:a16="http://schemas.microsoft.com/office/drawing/2014/main" id="{012EEDB3-A854-444B-9699-87325398E6A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71" name="Tekstvak 170">
                <a:extLst>
                  <a:ext uri="{FF2B5EF4-FFF2-40B4-BE49-F238E27FC236}">
                    <a16:creationId xmlns:a16="http://schemas.microsoft.com/office/drawing/2014/main" id="{93569838-E2B1-4258-9FE8-E44A9D2C238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214" name="Tijdelijke aanduiding voor verticale tekst 2">
            <a:extLst>
              <a:ext uri="{FF2B5EF4-FFF2-40B4-BE49-F238E27FC236}">
                <a16:creationId xmlns:a16="http://schemas.microsoft.com/office/drawing/2014/main" id="{DE987D6E-C6DF-417A-AED3-97D9E17E288E}"/>
              </a:ext>
            </a:extLst>
          </p:cNvPr>
          <p:cNvSpPr>
            <a:spLocks noGrp="1"/>
          </p:cNvSpPr>
          <p:nvPr>
            <p:ph type="body" orient="vert" idx="17" hasCustomPrompt="1"/>
          </p:nvPr>
        </p:nvSpPr>
        <p:spPr>
          <a:xfrm>
            <a:off x="8564730" y="1575951"/>
            <a:ext cx="3086676" cy="261533"/>
          </a:xfrm>
        </p:spPr>
        <p:txBody>
          <a:bodyPr vert="horz" lIns="0" tIns="0" rIns="0" bIns="0" numCol="1" spcCol="360000"/>
          <a:lstStyle>
            <a:lvl1pPr marL="0" indent="0">
              <a:buFont typeface="Arial" panose="020B0604020202020204" pitchFamily="34" charset="0"/>
              <a:buNone/>
              <a:defRPr sz="1800" b="1">
                <a:solidFill>
                  <a:schemeClr val="accent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p>
        </p:txBody>
      </p:sp>
      <p:sp>
        <p:nvSpPr>
          <p:cNvPr id="215" name="Tijdelijke aanduiding voor verticale tekst 2">
            <a:extLst>
              <a:ext uri="{FF2B5EF4-FFF2-40B4-BE49-F238E27FC236}">
                <a16:creationId xmlns:a16="http://schemas.microsoft.com/office/drawing/2014/main" id="{7CE8E778-C7AE-4E8A-BD89-FECEC3BA608A}"/>
              </a:ext>
            </a:extLst>
          </p:cNvPr>
          <p:cNvSpPr>
            <a:spLocks noGrp="1"/>
          </p:cNvSpPr>
          <p:nvPr>
            <p:ph type="body" orient="vert" idx="18" hasCustomPrompt="1"/>
          </p:nvPr>
        </p:nvSpPr>
        <p:spPr>
          <a:xfrm>
            <a:off x="5189420" y="2017484"/>
            <a:ext cx="3086676" cy="3604739"/>
          </a:xfrm>
        </p:spPr>
        <p:txBody>
          <a:bodyPr vert="horz" lIns="0" tIns="0" rIns="0" bIns="0" numCol="1" spcCol="360000"/>
          <a:lstStyle>
            <a:lvl1pPr>
              <a:defRPr sz="1600"/>
            </a:lvl1pPr>
            <a:lvl2pPr>
              <a:defRPr sz="1600"/>
            </a:lvl2pPr>
            <a:lvl3pPr>
              <a:defRPr sz="1600"/>
            </a:lvl3pPr>
            <a:lvl4pPr>
              <a:defRPr sz="1800"/>
            </a:lvl4pPr>
            <a:lvl5pPr>
              <a:defRPr sz="1600"/>
            </a:lvl5pPr>
            <a:lvl6pPr>
              <a:defRPr sz="1600"/>
            </a:lvl6pPr>
            <a:lvl7pPr>
              <a:defRPr sz="1600"/>
            </a:lvl7pPr>
            <a:lvl8pPr>
              <a:defRPr sz="1600"/>
            </a:lvl8pPr>
            <a:lvl9pPr>
              <a:defRPr sz="1800"/>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
        <p:nvSpPr>
          <p:cNvPr id="216" name="Tijdelijke aanduiding voor verticale tekst 2">
            <a:extLst>
              <a:ext uri="{FF2B5EF4-FFF2-40B4-BE49-F238E27FC236}">
                <a16:creationId xmlns:a16="http://schemas.microsoft.com/office/drawing/2014/main" id="{89300003-FADB-449B-AED7-C61252C0A390}"/>
              </a:ext>
            </a:extLst>
          </p:cNvPr>
          <p:cNvSpPr>
            <a:spLocks noGrp="1"/>
          </p:cNvSpPr>
          <p:nvPr>
            <p:ph type="body" orient="vert" idx="19" hasCustomPrompt="1"/>
          </p:nvPr>
        </p:nvSpPr>
        <p:spPr>
          <a:xfrm>
            <a:off x="8564730" y="2017484"/>
            <a:ext cx="3086676" cy="3604739"/>
          </a:xfrm>
        </p:spPr>
        <p:txBody>
          <a:bodyPr vert="horz" lIns="0" tIns="0" rIns="0" bIns="0" numCol="1" spcCol="360000"/>
          <a:lstStyle>
            <a:lvl1pPr>
              <a:defRPr sz="1600"/>
            </a:lvl1pPr>
            <a:lvl2pPr>
              <a:defRPr sz="1600"/>
            </a:lvl2pPr>
            <a:lvl3pPr>
              <a:defRPr sz="1600"/>
            </a:lvl3pPr>
            <a:lvl4pPr>
              <a:defRPr sz="1800"/>
            </a:lvl4pPr>
            <a:lvl5pPr>
              <a:defRPr sz="1600"/>
            </a:lvl5pPr>
            <a:lvl6pPr>
              <a:defRPr sz="1600"/>
            </a:lvl6pPr>
            <a:lvl7pPr>
              <a:defRPr sz="1600"/>
            </a:lvl7pPr>
            <a:lvl8pPr>
              <a:defRPr sz="1600"/>
            </a:lvl8pPr>
            <a:lvl9pPr>
              <a:defRPr sz="1800"/>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Tree>
    <p:extLst>
      <p:ext uri="{BB962C8B-B14F-4D97-AF65-F5344CB8AC3E}">
        <p14:creationId xmlns:p14="http://schemas.microsoft.com/office/powerpoint/2010/main" val="415446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abel">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Tabel</a:t>
            </a:r>
          </a:p>
        </p:txBody>
      </p:sp>
      <p:sp>
        <p:nvSpPr>
          <p:cNvPr id="11" name="Tijdelijke aanduiding voor tabel 8">
            <a:extLst>
              <a:ext uri="{FF2B5EF4-FFF2-40B4-BE49-F238E27FC236}">
                <a16:creationId xmlns:a16="http://schemas.microsoft.com/office/drawing/2014/main" id="{3E7E848C-7CA4-4146-8020-38E4C63D02B9}"/>
              </a:ext>
            </a:extLst>
          </p:cNvPr>
          <p:cNvSpPr>
            <a:spLocks noGrp="1"/>
          </p:cNvSpPr>
          <p:nvPr>
            <p:ph type="tbl" sz="quarter" idx="15" hasCustomPrompt="1"/>
          </p:nvPr>
        </p:nvSpPr>
        <p:spPr>
          <a:xfrm>
            <a:off x="536844" y="1568787"/>
            <a:ext cx="11105259" cy="4053537"/>
          </a:xfrm>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 icoon </a:t>
            </a:r>
            <a:br>
              <a:rPr lang="nl-NL"/>
            </a:br>
            <a:r>
              <a:rPr lang="nl-NL"/>
              <a:t>om een tabel in te voegen.</a:t>
            </a:r>
            <a:br>
              <a:rPr lang="nl-NL"/>
            </a:br>
            <a:br>
              <a:rPr lang="nl-NL"/>
            </a:br>
            <a:r>
              <a:rPr lang="nl-NL"/>
              <a:t>Meer hulp nodig? </a:t>
            </a:r>
            <a:br>
              <a:rPr lang="nl-NL"/>
            </a:br>
            <a:r>
              <a:rPr lang="nl-NL"/>
              <a:t>Aan de zijkanten van de dia's zijn instructies </a:t>
            </a:r>
            <a:br>
              <a:rPr lang="nl-NL"/>
            </a:br>
            <a:r>
              <a:rPr lang="nl-NL"/>
              <a:t>geplaatst voor verdere informatie.</a:t>
            </a:r>
          </a:p>
        </p:txBody>
      </p:sp>
      <p:grpSp>
        <p:nvGrpSpPr>
          <p:cNvPr id="33" name="INSTRUCTIE">
            <a:extLst>
              <a:ext uri="{FF2B5EF4-FFF2-40B4-BE49-F238E27FC236}">
                <a16:creationId xmlns:a16="http://schemas.microsoft.com/office/drawing/2014/main" id="{323F32D4-1978-40DD-A9B3-A0C6307433BD}"/>
              </a:ext>
            </a:extLst>
          </p:cNvPr>
          <p:cNvGrpSpPr/>
          <p:nvPr userDrawn="1"/>
        </p:nvGrpSpPr>
        <p:grpSpPr>
          <a:xfrm>
            <a:off x="12378141" y="2"/>
            <a:ext cx="3693113" cy="4255687"/>
            <a:chOff x="-3786164" y="2"/>
            <a:chExt cx="3693113" cy="4255687"/>
          </a:xfrm>
        </p:grpSpPr>
        <p:sp>
          <p:nvSpPr>
            <p:cNvPr id="34" name="Rechthoek 33">
              <a:extLst>
                <a:ext uri="{FF2B5EF4-FFF2-40B4-BE49-F238E27FC236}">
                  <a16:creationId xmlns:a16="http://schemas.microsoft.com/office/drawing/2014/main" id="{53661986-D4BF-4D00-ACF9-320887C729BB}"/>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35" name="INSTRUCTIE">
              <a:extLst>
                <a:ext uri="{FF2B5EF4-FFF2-40B4-BE49-F238E27FC236}">
                  <a16:creationId xmlns:a16="http://schemas.microsoft.com/office/drawing/2014/main" id="{7D8A87B3-119F-4D1B-AE6F-22DE56CDB4A9}"/>
                </a:ext>
              </a:extLst>
            </p:cNvPr>
            <p:cNvGrpSpPr/>
            <p:nvPr userDrawn="1"/>
          </p:nvGrpSpPr>
          <p:grpSpPr>
            <a:xfrm>
              <a:off x="-3786164" y="2"/>
              <a:ext cx="3693113" cy="3543653"/>
              <a:chOff x="-3786164" y="2"/>
              <a:chExt cx="3693113" cy="3543653"/>
            </a:xfrm>
          </p:grpSpPr>
          <p:sp>
            <p:nvSpPr>
              <p:cNvPr id="42" name="Rechthoek 41">
                <a:extLst>
                  <a:ext uri="{FF2B5EF4-FFF2-40B4-BE49-F238E27FC236}">
                    <a16:creationId xmlns:a16="http://schemas.microsoft.com/office/drawing/2014/main" id="{A31C03EE-A1C4-4449-8B3F-34D967C4956B}"/>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Tabel invoegen/opmaken</a:t>
                </a:r>
              </a:p>
            </p:txBody>
          </p:sp>
          <p:sp>
            <p:nvSpPr>
              <p:cNvPr id="43" name="Ovaal 42">
                <a:extLst>
                  <a:ext uri="{FF2B5EF4-FFF2-40B4-BE49-F238E27FC236}">
                    <a16:creationId xmlns:a16="http://schemas.microsoft.com/office/drawing/2014/main" id="{541C57C1-D57B-413D-B951-DC6A4FA6AA6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44" name="Rechthoek 43">
                <a:extLst>
                  <a:ext uri="{FF2B5EF4-FFF2-40B4-BE49-F238E27FC236}">
                    <a16:creationId xmlns:a16="http://schemas.microsoft.com/office/drawing/2014/main" id="{8E4B5B3C-792F-4B1F-8551-24CAC349816F}"/>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tabel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Klik op het pictogram om een nieuwe tabel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45" name="Ovaal 44">
                <a:extLst>
                  <a:ext uri="{FF2B5EF4-FFF2-40B4-BE49-F238E27FC236}">
                    <a16:creationId xmlns:a16="http://schemas.microsoft.com/office/drawing/2014/main" id="{496A4AA2-BE47-4809-A00D-74CA8CB37C1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46" name="Rechthoek 45">
                <a:extLst>
                  <a:ext uri="{FF2B5EF4-FFF2-40B4-BE49-F238E27FC236}">
                    <a16:creationId xmlns:a16="http://schemas.microsoft.com/office/drawing/2014/main" id="{9C027EBB-99CF-4A54-8BD5-2099B53946D3}"/>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Selecteer het gewenste aantal rijen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kolommen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grpSp>
            <p:nvGrpSpPr>
              <p:cNvPr id="47" name="Groep 46">
                <a:extLst>
                  <a:ext uri="{FF2B5EF4-FFF2-40B4-BE49-F238E27FC236}">
                    <a16:creationId xmlns:a16="http://schemas.microsoft.com/office/drawing/2014/main" id="{D3B1AF87-7E30-4426-A83B-8CD1B6C4E470}"/>
                  </a:ext>
                </a:extLst>
              </p:cNvPr>
              <p:cNvGrpSpPr/>
              <p:nvPr userDrawn="1"/>
            </p:nvGrpSpPr>
            <p:grpSpPr>
              <a:xfrm>
                <a:off x="-3311319" y="2164285"/>
                <a:ext cx="825500" cy="209550"/>
                <a:chOff x="13504624" y="2482850"/>
                <a:chExt cx="825500" cy="209550"/>
              </a:xfrm>
            </p:grpSpPr>
            <p:sp>
              <p:nvSpPr>
                <p:cNvPr id="62" name="Rechthoek 61">
                  <a:extLst>
                    <a:ext uri="{FF2B5EF4-FFF2-40B4-BE49-F238E27FC236}">
                      <a16:creationId xmlns:a16="http://schemas.microsoft.com/office/drawing/2014/main" id="{B155A797-AD9B-4B19-814C-5F041560EA0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OK</a:t>
                  </a:r>
                </a:p>
              </p:txBody>
            </p:sp>
            <p:cxnSp>
              <p:nvCxnSpPr>
                <p:cNvPr id="63" name="Rechte verbindingslijn 62">
                  <a:extLst>
                    <a:ext uri="{FF2B5EF4-FFF2-40B4-BE49-F238E27FC236}">
                      <a16:creationId xmlns:a16="http://schemas.microsoft.com/office/drawing/2014/main" id="{F067AFCC-1C3E-4D0C-88A2-6257CCF7A4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4" name="Gelijkbenige driehoek 63">
                  <a:extLst>
                    <a:ext uri="{FF2B5EF4-FFF2-40B4-BE49-F238E27FC236}">
                      <a16:creationId xmlns:a16="http://schemas.microsoft.com/office/drawing/2014/main" id="{3C98E792-30F6-42E7-BCBD-C82F96C4CD3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48" name="Ovaal 47">
                <a:extLst>
                  <a:ext uri="{FF2B5EF4-FFF2-40B4-BE49-F238E27FC236}">
                    <a16:creationId xmlns:a16="http://schemas.microsoft.com/office/drawing/2014/main" id="{A155D27C-741E-4BEC-B4C2-01960DABD89C}"/>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49" name="Rechthoek 48">
                <a:extLst>
                  <a:ext uri="{FF2B5EF4-FFF2-40B4-BE49-F238E27FC236}">
                    <a16:creationId xmlns:a16="http://schemas.microsoft.com/office/drawing/2014/main" id="{76F0141A-4C72-4CFC-89E3-762B3C7F90DE}"/>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van tabellen - Ontwerpen’ </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 gaan. </a:t>
                </a:r>
              </a:p>
            </p:txBody>
          </p:sp>
          <p:grpSp>
            <p:nvGrpSpPr>
              <p:cNvPr id="50" name="Tabel icoon">
                <a:extLst>
                  <a:ext uri="{FF2B5EF4-FFF2-40B4-BE49-F238E27FC236}">
                    <a16:creationId xmlns:a16="http://schemas.microsoft.com/office/drawing/2014/main" id="{3C6B3FE8-8021-4544-8DEA-FC9EC96F17FF}"/>
                  </a:ext>
                </a:extLst>
              </p:cNvPr>
              <p:cNvGrpSpPr/>
              <p:nvPr userDrawn="1"/>
            </p:nvGrpSpPr>
            <p:grpSpPr>
              <a:xfrm>
                <a:off x="-3308869" y="1240695"/>
                <a:ext cx="338201" cy="305477"/>
                <a:chOff x="6072040" y="3376043"/>
                <a:chExt cx="1227920" cy="1109109"/>
              </a:xfrm>
            </p:grpSpPr>
            <p:sp>
              <p:nvSpPr>
                <p:cNvPr id="54" name="Rechthoek 53">
                  <a:extLst>
                    <a:ext uri="{FF2B5EF4-FFF2-40B4-BE49-F238E27FC236}">
                      <a16:creationId xmlns:a16="http://schemas.microsoft.com/office/drawing/2014/main" id="{D1833167-C140-4E57-B64A-58C7046C244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endParaRPr>
                </a:p>
              </p:txBody>
            </p:sp>
            <p:sp>
              <p:nvSpPr>
                <p:cNvPr id="55" name="Rechthoek 54">
                  <a:extLst>
                    <a:ext uri="{FF2B5EF4-FFF2-40B4-BE49-F238E27FC236}">
                      <a16:creationId xmlns:a16="http://schemas.microsoft.com/office/drawing/2014/main" id="{BB4A5CC9-3A84-484F-84F9-9865848A8293}"/>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endParaRPr>
                </a:p>
              </p:txBody>
            </p:sp>
            <p:cxnSp>
              <p:nvCxnSpPr>
                <p:cNvPr id="56" name="Rechte verbindingslijn 55">
                  <a:extLst>
                    <a:ext uri="{FF2B5EF4-FFF2-40B4-BE49-F238E27FC236}">
                      <a16:creationId xmlns:a16="http://schemas.microsoft.com/office/drawing/2014/main" id="{A3EDC893-B6FE-4B5C-9DC1-A740A5C2EFA1}"/>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0FB31379-9D3C-4CBB-9DCB-7300B9CD9635}"/>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C8856971-D62D-49D4-B534-301CA7254526}"/>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D1731A71-5638-47D1-A6D2-6B8729296181}"/>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6F80485F-9AC5-455E-B3BD-7D2B088383F2}"/>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61" name="Rechthoek 60">
                  <a:extLst>
                    <a:ext uri="{FF2B5EF4-FFF2-40B4-BE49-F238E27FC236}">
                      <a16:creationId xmlns:a16="http://schemas.microsoft.com/office/drawing/2014/main" id="{3805483C-8A4D-463D-9AA3-47DF376010DB}"/>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endParaRPr>
                </a:p>
              </p:txBody>
            </p:sp>
          </p:grpSp>
          <p:grpSp>
            <p:nvGrpSpPr>
              <p:cNvPr id="51" name="ICOON_info">
                <a:extLst>
                  <a:ext uri="{FF2B5EF4-FFF2-40B4-BE49-F238E27FC236}">
                    <a16:creationId xmlns:a16="http://schemas.microsoft.com/office/drawing/2014/main" id="{A8F56BAB-3203-492B-ACB9-B1BAA5578892}"/>
                  </a:ext>
                </a:extLst>
              </p:cNvPr>
              <p:cNvGrpSpPr/>
              <p:nvPr userDrawn="1"/>
            </p:nvGrpSpPr>
            <p:grpSpPr>
              <a:xfrm>
                <a:off x="-376736" y="3259970"/>
                <a:ext cx="283685" cy="283685"/>
                <a:chOff x="-510741" y="5913713"/>
                <a:chExt cx="267555" cy="267555"/>
              </a:xfrm>
            </p:grpSpPr>
            <p:sp>
              <p:nvSpPr>
                <p:cNvPr id="52" name="Ovaal 51">
                  <a:extLst>
                    <a:ext uri="{FF2B5EF4-FFF2-40B4-BE49-F238E27FC236}">
                      <a16:creationId xmlns:a16="http://schemas.microsoft.com/office/drawing/2014/main" id="{E5F1EC9D-1DA2-4339-893D-41E433AD0BA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3" name="Graphic 163" descr="Informatie">
                  <a:extLst>
                    <a:ext uri="{FF2B5EF4-FFF2-40B4-BE49-F238E27FC236}">
                      <a16:creationId xmlns:a16="http://schemas.microsoft.com/office/drawing/2014/main" id="{C3231FDF-48A6-499C-ACFA-AACD41D09F4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36" name="Groep 35">
              <a:extLst>
                <a:ext uri="{FF2B5EF4-FFF2-40B4-BE49-F238E27FC236}">
                  <a16:creationId xmlns:a16="http://schemas.microsoft.com/office/drawing/2014/main" id="{3A59138F-2231-401B-AB37-461EF22503E1}"/>
                </a:ext>
              </a:extLst>
            </p:cNvPr>
            <p:cNvGrpSpPr/>
            <p:nvPr userDrawn="1"/>
          </p:nvGrpSpPr>
          <p:grpSpPr>
            <a:xfrm>
              <a:off x="-938434" y="3565066"/>
              <a:ext cx="627798" cy="576693"/>
              <a:chOff x="-938434" y="4570310"/>
              <a:chExt cx="627798" cy="576693"/>
            </a:xfrm>
          </p:grpSpPr>
          <p:grpSp>
            <p:nvGrpSpPr>
              <p:cNvPr id="37" name="Inspireren">
                <a:extLst>
                  <a:ext uri="{FF2B5EF4-FFF2-40B4-BE49-F238E27FC236}">
                    <a16:creationId xmlns:a16="http://schemas.microsoft.com/office/drawing/2014/main" id="{51A61A15-F404-4E3D-997E-82F2FCDC41A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9" name="Freeform 12">
                  <a:extLst>
                    <a:ext uri="{FF2B5EF4-FFF2-40B4-BE49-F238E27FC236}">
                      <a16:creationId xmlns:a16="http://schemas.microsoft.com/office/drawing/2014/main" id="{79374A03-C44A-45F9-9090-D4F9BE7146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40" name="Freeform 13">
                  <a:extLst>
                    <a:ext uri="{FF2B5EF4-FFF2-40B4-BE49-F238E27FC236}">
                      <a16:creationId xmlns:a16="http://schemas.microsoft.com/office/drawing/2014/main" id="{60494B69-2ECD-416C-821B-A0F4099EFB2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41" name="Freeform 14">
                  <a:extLst>
                    <a:ext uri="{FF2B5EF4-FFF2-40B4-BE49-F238E27FC236}">
                      <a16:creationId xmlns:a16="http://schemas.microsoft.com/office/drawing/2014/main" id="{E5CAE361-6E27-4869-90BE-C91E7B3AF78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38" name="Tekstvak 37">
                <a:extLst>
                  <a:ext uri="{FF2B5EF4-FFF2-40B4-BE49-F238E27FC236}">
                    <a16:creationId xmlns:a16="http://schemas.microsoft.com/office/drawing/2014/main" id="{9C1CD7F1-DE8D-43CD-A117-81F704081DE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5" name="Titel 5">
            <a:extLst>
              <a:ext uri="{FF2B5EF4-FFF2-40B4-BE49-F238E27FC236}">
                <a16:creationId xmlns:a16="http://schemas.microsoft.com/office/drawing/2014/main" id="{83A5B551-2418-4E31-8171-5152A445D0DA}"/>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spTree>
    <p:extLst>
      <p:ext uri="{BB962C8B-B14F-4D97-AF65-F5344CB8AC3E}">
        <p14:creationId xmlns:p14="http://schemas.microsoft.com/office/powerpoint/2010/main" val="23790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Video Mock-up">
    <p:spTree>
      <p:nvGrpSpPr>
        <p:cNvPr id="1" name=""/>
        <p:cNvGrpSpPr/>
        <p:nvPr/>
      </p:nvGrpSpPr>
      <p:grpSpPr>
        <a:xfrm>
          <a:off x="0" y="0"/>
          <a:ext cx="0" cy="0"/>
          <a:chOff x="0" y="0"/>
          <a:chExt cx="0" cy="0"/>
        </a:xfrm>
      </p:grpSpPr>
      <p:sp>
        <p:nvSpPr>
          <p:cNvPr id="198" name="Vrije vorm: vorm 197">
            <a:extLst>
              <a:ext uri="{FF2B5EF4-FFF2-40B4-BE49-F238E27FC236}">
                <a16:creationId xmlns:a16="http://schemas.microsoft.com/office/drawing/2014/main" id="{75ED10AF-CCF4-498D-B056-026B53B189EA}"/>
              </a:ext>
            </a:extLst>
          </p:cNvPr>
          <p:cNvSpPr>
            <a:spLocks/>
          </p:cNvSpPr>
          <p:nvPr userDrawn="1"/>
        </p:nvSpPr>
        <p:spPr bwMode="auto">
          <a:xfrm>
            <a:off x="2745355" y="320715"/>
            <a:ext cx="9515659" cy="6605454"/>
          </a:xfrm>
          <a:custGeom>
            <a:avLst/>
            <a:gdLst>
              <a:gd name="connsiteX0" fmla="*/ 5524227 w 9515659"/>
              <a:gd name="connsiteY0" fmla="*/ 0 h 6605454"/>
              <a:gd name="connsiteX1" fmla="*/ 9369864 w 9515659"/>
              <a:gd name="connsiteY1" fmla="*/ 2907923 h 6605454"/>
              <a:gd name="connsiteX2" fmla="*/ 9515659 w 9515659"/>
              <a:gd name="connsiteY2" fmla="*/ 3170548 h 6605454"/>
              <a:gd name="connsiteX3" fmla="*/ 9515659 w 9515659"/>
              <a:gd name="connsiteY3" fmla="*/ 6598471 h 6605454"/>
              <a:gd name="connsiteX4" fmla="*/ 9507936 w 9515659"/>
              <a:gd name="connsiteY4" fmla="*/ 6605454 h 6605454"/>
              <a:gd name="connsiteX5" fmla="*/ 3827955 w 9515659"/>
              <a:gd name="connsiteY5" fmla="*/ 6605454 h 6605454"/>
              <a:gd name="connsiteX6" fmla="*/ 3213148 w 9515659"/>
              <a:gd name="connsiteY6" fmla="*/ 6468897 h 6605454"/>
              <a:gd name="connsiteX7" fmla="*/ 51591 w 9515659"/>
              <a:gd name="connsiteY7" fmla="*/ 4337241 h 6605454"/>
              <a:gd name="connsiteX8" fmla="*/ 4143743 w 9515659"/>
              <a:gd name="connsiteY8" fmla="*/ 246434 h 6605454"/>
              <a:gd name="connsiteX9" fmla="*/ 5524227 w 9515659"/>
              <a:gd name="connsiteY9" fmla="*/ 0 h 6605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15659" h="6605454">
                <a:moveTo>
                  <a:pt x="5524227" y="0"/>
                </a:moveTo>
                <a:cubicBezTo>
                  <a:pt x="6608894" y="0"/>
                  <a:pt x="8038682" y="542155"/>
                  <a:pt x="9369864" y="2907923"/>
                </a:cubicBezTo>
                <a:lnTo>
                  <a:pt x="9515659" y="3170548"/>
                </a:lnTo>
                <a:lnTo>
                  <a:pt x="9515659" y="6598471"/>
                </a:lnTo>
                <a:lnTo>
                  <a:pt x="9507936" y="6605454"/>
                </a:lnTo>
                <a:lnTo>
                  <a:pt x="3827955" y="6605454"/>
                </a:lnTo>
                <a:lnTo>
                  <a:pt x="3213148" y="6468897"/>
                </a:lnTo>
                <a:cubicBezTo>
                  <a:pt x="1358121" y="6025315"/>
                  <a:pt x="-318182" y="5347621"/>
                  <a:pt x="51591" y="4337241"/>
                </a:cubicBezTo>
                <a:cubicBezTo>
                  <a:pt x="791136" y="2267195"/>
                  <a:pt x="2960470" y="591442"/>
                  <a:pt x="4143743" y="246434"/>
                </a:cubicBezTo>
                <a:cubicBezTo>
                  <a:pt x="4538167" y="147861"/>
                  <a:pt x="4981894" y="0"/>
                  <a:pt x="5524227" y="0"/>
                </a:cubicBezTo>
                <a:close/>
              </a:path>
            </a:pathLst>
          </a:custGeom>
          <a:noFill/>
          <a:ln>
            <a:solidFill>
              <a:schemeClr val="accent2"/>
            </a:solidFill>
            <a:prstDash val="dash"/>
          </a:ln>
        </p:spPr>
        <p:txBody>
          <a:bodyPr vert="horz" wrap="square" lIns="0" tIns="0" rIns="0" bIns="0" rtlCol="0">
            <a:noAutofit/>
          </a:bodyPr>
          <a:lstStyle/>
          <a:p>
            <a:pPr marL="0" marR="0" lvl="0" indent="0" algn="l" defTabSz="719138" rtl="0" eaLnBrk="1" fontAlgn="auto" latinLnBrk="0" hangingPunct="1">
              <a:lnSpc>
                <a:spcPct val="90000"/>
              </a:lnSpc>
              <a:spcBef>
                <a:spcPts val="0"/>
              </a:spcBef>
              <a:spcAft>
                <a:spcPts val="1200"/>
              </a:spcAft>
              <a:buClr>
                <a:srgbClr val="16145F"/>
              </a:buClr>
              <a:buSzPct val="100000"/>
              <a:buFontTx/>
              <a:buNone/>
              <a:tabLst/>
              <a:defRPr/>
            </a:pPr>
            <a:endParaRPr kumimoji="0" lang="nl-NL" sz="1600" b="0" i="0" u="none" strike="noStrike" kern="1200" cap="none" spc="0" normalizeH="0" baseline="0" noProof="0">
              <a:ln>
                <a:noFill/>
              </a:ln>
              <a:solidFill>
                <a:srgbClr val="464749"/>
              </a:solidFill>
              <a:effectLst/>
              <a:uLnTx/>
              <a:uFillTx/>
              <a:latin typeface="Tahoma"/>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accent2"/>
                </a:solidFill>
                <a:latin typeface="+mj-lt"/>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Video</a:t>
            </a:r>
          </a:p>
        </p:txBody>
      </p:sp>
      <p:grpSp>
        <p:nvGrpSpPr>
          <p:cNvPr id="57" name="INSTRUCTIE">
            <a:extLst>
              <a:ext uri="{FF2B5EF4-FFF2-40B4-BE49-F238E27FC236}">
                <a16:creationId xmlns:a16="http://schemas.microsoft.com/office/drawing/2014/main" id="{542A1D28-A224-4800-9FFA-B7D14E9E211B}"/>
              </a:ext>
            </a:extLst>
          </p:cNvPr>
          <p:cNvGrpSpPr/>
          <p:nvPr userDrawn="1"/>
        </p:nvGrpSpPr>
        <p:grpSpPr>
          <a:xfrm>
            <a:off x="12377595" y="0"/>
            <a:ext cx="3693386" cy="6285411"/>
            <a:chOff x="-3786437" y="0"/>
            <a:chExt cx="3693386" cy="6285411"/>
          </a:xfrm>
        </p:grpSpPr>
        <p:sp>
          <p:nvSpPr>
            <p:cNvPr id="58" name="Rechthoek 57">
              <a:extLst>
                <a:ext uri="{FF2B5EF4-FFF2-40B4-BE49-F238E27FC236}">
                  <a16:creationId xmlns:a16="http://schemas.microsoft.com/office/drawing/2014/main" id="{1FE5A6EB-38AB-4531-8CDF-39F483D6E4B0}"/>
                </a:ext>
              </a:extLst>
            </p:cNvPr>
            <p:cNvSpPr/>
            <p:nvPr userDrawn="1"/>
          </p:nvSpPr>
          <p:spPr>
            <a:xfrm>
              <a:off x="-3786165" y="0"/>
              <a:ext cx="3593091" cy="57437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VIDEO invoegen/opmaken</a:t>
              </a:r>
            </a:p>
          </p:txBody>
        </p:sp>
        <p:sp>
          <p:nvSpPr>
            <p:cNvPr id="59" name="Ovaal 58">
              <a:extLst>
                <a:ext uri="{FF2B5EF4-FFF2-40B4-BE49-F238E27FC236}">
                  <a16:creationId xmlns:a16="http://schemas.microsoft.com/office/drawing/2014/main" id="{AB269CA1-936A-4B23-9813-8D1F0FF0821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60" name="Rechthoek 59">
              <a:extLst>
                <a:ext uri="{FF2B5EF4-FFF2-40B4-BE49-F238E27FC236}">
                  <a16:creationId xmlns:a16="http://schemas.microsoft.com/office/drawing/2014/main" id="{1116A889-178F-4135-8947-97FFAE8EB9E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video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Klik op het pictogram om een nieuwe video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61" name="Ovaal 60">
              <a:extLst>
                <a:ext uri="{FF2B5EF4-FFF2-40B4-BE49-F238E27FC236}">
                  <a16:creationId xmlns:a16="http://schemas.microsoft.com/office/drawing/2014/main" id="{33EB5DAB-EE29-42CE-A3CE-343A17C8B3A9}"/>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62" name="Rechthoek 61">
              <a:extLst>
                <a:ext uri="{FF2B5EF4-FFF2-40B4-BE49-F238E27FC236}">
                  <a16:creationId xmlns:a16="http://schemas.microsoft.com/office/drawing/2014/main" id="{8415D1F0-DC5B-4567-B364-CFCADE9C807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Selecteer de gewenste video</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grpSp>
          <p:nvGrpSpPr>
            <p:cNvPr id="63" name="Groep 62">
              <a:extLst>
                <a:ext uri="{FF2B5EF4-FFF2-40B4-BE49-F238E27FC236}">
                  <a16:creationId xmlns:a16="http://schemas.microsoft.com/office/drawing/2014/main" id="{6A9FC7EE-CD58-40A5-95BF-040E399028D8}"/>
                </a:ext>
              </a:extLst>
            </p:cNvPr>
            <p:cNvGrpSpPr/>
            <p:nvPr userDrawn="1"/>
          </p:nvGrpSpPr>
          <p:grpSpPr>
            <a:xfrm>
              <a:off x="-3311319" y="2164285"/>
              <a:ext cx="825500" cy="209550"/>
              <a:chOff x="13504624" y="2482850"/>
              <a:chExt cx="825500" cy="209550"/>
            </a:xfrm>
          </p:grpSpPr>
          <p:sp>
            <p:nvSpPr>
              <p:cNvPr id="114" name="Rechthoek 113">
                <a:extLst>
                  <a:ext uri="{FF2B5EF4-FFF2-40B4-BE49-F238E27FC236}">
                    <a16:creationId xmlns:a16="http://schemas.microsoft.com/office/drawing/2014/main" id="{B4B5B85C-8C39-4562-9009-877AE8B11AC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cxnSp>
            <p:nvCxnSpPr>
              <p:cNvPr id="115" name="Rechte verbindingslijn 114">
                <a:extLst>
                  <a:ext uri="{FF2B5EF4-FFF2-40B4-BE49-F238E27FC236}">
                    <a16:creationId xmlns:a16="http://schemas.microsoft.com/office/drawing/2014/main" id="{3C72CC21-D0E8-415C-B9B3-B087E8B802E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6" name="Gelijkbenige driehoek 115">
                <a:extLst>
                  <a:ext uri="{FF2B5EF4-FFF2-40B4-BE49-F238E27FC236}">
                    <a16:creationId xmlns:a16="http://schemas.microsoft.com/office/drawing/2014/main" id="{70FE102D-8820-4A9B-9707-A5917D9001C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64" name="Ovaal 63">
              <a:extLst>
                <a:ext uri="{FF2B5EF4-FFF2-40B4-BE49-F238E27FC236}">
                  <a16:creationId xmlns:a16="http://schemas.microsoft.com/office/drawing/2014/main" id="{60EC5416-2A03-4E36-8A9D-42F939362E33}"/>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65" name="Rechthoek 64">
              <a:extLst>
                <a:ext uri="{FF2B5EF4-FFF2-40B4-BE49-F238E27FC236}">
                  <a16:creationId xmlns:a16="http://schemas.microsoft.com/office/drawing/2014/main" id="{0FE98C16-95DA-4187-8574-F47EF04A1C77}"/>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video</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66" name="Ovaal 65">
              <a:extLst>
                <a:ext uri="{FF2B5EF4-FFF2-40B4-BE49-F238E27FC236}">
                  <a16:creationId xmlns:a16="http://schemas.microsoft.com/office/drawing/2014/main" id="{B10DAC3C-1124-414E-B2C0-F96307C44BBB}"/>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67" name="Rechthoek 66">
              <a:extLst>
                <a:ext uri="{FF2B5EF4-FFF2-40B4-BE49-F238E27FC236}">
                  <a16:creationId xmlns:a16="http://schemas.microsoft.com/office/drawing/2014/main" id="{B4AF1495-B1BB-402A-8B25-1C44BE8E0C07}"/>
                </a:ext>
              </a:extLst>
            </p:cNvPr>
            <p:cNvSpPr/>
            <p:nvPr userDrawn="1"/>
          </p:nvSpPr>
          <p:spPr>
            <a:xfrm>
              <a:off x="-3319415" y="3744238"/>
              <a:ext cx="2944682" cy="815730"/>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video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video’s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video en met de hoekjes het videokader.</a:t>
              </a:r>
            </a:p>
          </p:txBody>
        </p:sp>
        <p:grpSp>
          <p:nvGrpSpPr>
            <p:cNvPr id="68" name="Groep 67">
              <a:extLst>
                <a:ext uri="{FF2B5EF4-FFF2-40B4-BE49-F238E27FC236}">
                  <a16:creationId xmlns:a16="http://schemas.microsoft.com/office/drawing/2014/main" id="{123AD39F-0383-4FD4-A18A-E5849D1244E7}"/>
                </a:ext>
              </a:extLst>
            </p:cNvPr>
            <p:cNvGrpSpPr/>
            <p:nvPr userDrawn="1"/>
          </p:nvGrpSpPr>
          <p:grpSpPr>
            <a:xfrm>
              <a:off x="-3408294" y="4681190"/>
              <a:ext cx="622283" cy="612919"/>
              <a:chOff x="12617641" y="3403239"/>
              <a:chExt cx="752963" cy="741634"/>
            </a:xfrm>
          </p:grpSpPr>
          <p:grpSp>
            <p:nvGrpSpPr>
              <p:cNvPr id="98" name="Groep 97">
                <a:extLst>
                  <a:ext uri="{FF2B5EF4-FFF2-40B4-BE49-F238E27FC236}">
                    <a16:creationId xmlns:a16="http://schemas.microsoft.com/office/drawing/2014/main" id="{53441825-737F-4E8F-93AE-6CDF2E0EB142}"/>
                  </a:ext>
                </a:extLst>
              </p:cNvPr>
              <p:cNvGrpSpPr/>
              <p:nvPr userDrawn="1"/>
            </p:nvGrpSpPr>
            <p:grpSpPr>
              <a:xfrm>
                <a:off x="12771550" y="3403239"/>
                <a:ext cx="467156" cy="448491"/>
                <a:chOff x="12782177" y="3403239"/>
                <a:chExt cx="467156" cy="448491"/>
              </a:xfrm>
            </p:grpSpPr>
            <p:grpSp>
              <p:nvGrpSpPr>
                <p:cNvPr id="101" name="Groep 100">
                  <a:extLst>
                    <a:ext uri="{FF2B5EF4-FFF2-40B4-BE49-F238E27FC236}">
                      <a16:creationId xmlns:a16="http://schemas.microsoft.com/office/drawing/2014/main" id="{DC01BE76-1F0B-4B5C-A23B-C23531001180}"/>
                    </a:ext>
                  </a:extLst>
                </p:cNvPr>
                <p:cNvGrpSpPr/>
                <p:nvPr userDrawn="1"/>
              </p:nvGrpSpPr>
              <p:grpSpPr>
                <a:xfrm>
                  <a:off x="12782177" y="3403239"/>
                  <a:ext cx="412972" cy="396132"/>
                  <a:chOff x="13554906" y="3320109"/>
                  <a:chExt cx="443912" cy="425811"/>
                </a:xfrm>
              </p:grpSpPr>
              <p:grpSp>
                <p:nvGrpSpPr>
                  <p:cNvPr id="108" name="Groep 107">
                    <a:extLst>
                      <a:ext uri="{FF2B5EF4-FFF2-40B4-BE49-F238E27FC236}">
                        <a16:creationId xmlns:a16="http://schemas.microsoft.com/office/drawing/2014/main" id="{BC8C5807-407B-45B9-B58A-30414ED9E614}"/>
                      </a:ext>
                    </a:extLst>
                  </p:cNvPr>
                  <p:cNvGrpSpPr/>
                  <p:nvPr userDrawn="1"/>
                </p:nvGrpSpPr>
                <p:grpSpPr>
                  <a:xfrm>
                    <a:off x="13554906" y="3320109"/>
                    <a:ext cx="443912" cy="425811"/>
                    <a:chOff x="12909684" y="1276143"/>
                    <a:chExt cx="443912" cy="425811"/>
                  </a:xfrm>
                </p:grpSpPr>
                <p:sp>
                  <p:nvSpPr>
                    <p:cNvPr id="111" name="Rechthoek 110">
                      <a:extLst>
                        <a:ext uri="{FF2B5EF4-FFF2-40B4-BE49-F238E27FC236}">
                          <a16:creationId xmlns:a16="http://schemas.microsoft.com/office/drawing/2014/main" id="{E5EA3F08-16D9-403A-A67C-EC15F90E4D4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12" name="Rechthoek 111">
                      <a:extLst>
                        <a:ext uri="{FF2B5EF4-FFF2-40B4-BE49-F238E27FC236}">
                          <a16:creationId xmlns:a16="http://schemas.microsoft.com/office/drawing/2014/main" id="{02A216A8-C3FF-4A1A-ACBA-7A5BCC5D104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13" name="Ovaal 112">
                      <a:extLst>
                        <a:ext uri="{FF2B5EF4-FFF2-40B4-BE49-F238E27FC236}">
                          <a16:creationId xmlns:a16="http://schemas.microsoft.com/office/drawing/2014/main" id="{CF430DDF-9901-46B4-9E32-A934E3F184B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109" name="Afbeelding 108">
                    <a:extLst>
                      <a:ext uri="{FF2B5EF4-FFF2-40B4-BE49-F238E27FC236}">
                        <a16:creationId xmlns:a16="http://schemas.microsoft.com/office/drawing/2014/main" id="{FF1EC2EE-254F-459C-9F60-D5C1AF3EF3F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10" name="Afbeelding 109">
                    <a:extLst>
                      <a:ext uri="{FF2B5EF4-FFF2-40B4-BE49-F238E27FC236}">
                        <a16:creationId xmlns:a16="http://schemas.microsoft.com/office/drawing/2014/main" id="{25CCB6F2-D266-484E-9E8F-D7D013C7928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02" name="Groep 101">
                  <a:extLst>
                    <a:ext uri="{FF2B5EF4-FFF2-40B4-BE49-F238E27FC236}">
                      <a16:creationId xmlns:a16="http://schemas.microsoft.com/office/drawing/2014/main" id="{974C6AB2-7CE4-4DA4-B680-84A618BC3E2E}"/>
                    </a:ext>
                  </a:extLst>
                </p:cNvPr>
                <p:cNvGrpSpPr/>
                <p:nvPr userDrawn="1"/>
              </p:nvGrpSpPr>
              <p:grpSpPr>
                <a:xfrm>
                  <a:off x="13103513" y="3705268"/>
                  <a:ext cx="145820" cy="146462"/>
                  <a:chOff x="13096169" y="3602278"/>
                  <a:chExt cx="145820" cy="146462"/>
                </a:xfrm>
              </p:grpSpPr>
              <p:sp>
                <p:nvSpPr>
                  <p:cNvPr id="106" name="Rechthoek 105">
                    <a:extLst>
                      <a:ext uri="{FF2B5EF4-FFF2-40B4-BE49-F238E27FC236}">
                        <a16:creationId xmlns:a16="http://schemas.microsoft.com/office/drawing/2014/main" id="{3348A11F-9702-491A-9C19-75B7FF6FBD5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7" name="Rechthoek 106">
                    <a:extLst>
                      <a:ext uri="{FF2B5EF4-FFF2-40B4-BE49-F238E27FC236}">
                        <a16:creationId xmlns:a16="http://schemas.microsoft.com/office/drawing/2014/main" id="{E503F8D5-6DC1-4194-AABD-30DADE6A71D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3" name="Groep 102">
                  <a:extLst>
                    <a:ext uri="{FF2B5EF4-FFF2-40B4-BE49-F238E27FC236}">
                      <a16:creationId xmlns:a16="http://schemas.microsoft.com/office/drawing/2014/main" id="{F548BC0B-7449-4232-AA2B-1CE0EDC7C647}"/>
                    </a:ext>
                  </a:extLst>
                </p:cNvPr>
                <p:cNvGrpSpPr/>
                <p:nvPr userDrawn="1"/>
              </p:nvGrpSpPr>
              <p:grpSpPr>
                <a:xfrm rot="10800000">
                  <a:off x="13061402" y="3665637"/>
                  <a:ext cx="145820" cy="146462"/>
                  <a:chOff x="13096169" y="3602278"/>
                  <a:chExt cx="145820" cy="146462"/>
                </a:xfrm>
              </p:grpSpPr>
              <p:sp>
                <p:nvSpPr>
                  <p:cNvPr id="104" name="Rechthoek 103">
                    <a:extLst>
                      <a:ext uri="{FF2B5EF4-FFF2-40B4-BE49-F238E27FC236}">
                        <a16:creationId xmlns:a16="http://schemas.microsoft.com/office/drawing/2014/main" id="{DFE87DD7-A1C3-48F2-B40F-593723EC901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5" name="Rechthoek 104">
                    <a:extLst>
                      <a:ext uri="{FF2B5EF4-FFF2-40B4-BE49-F238E27FC236}">
                        <a16:creationId xmlns:a16="http://schemas.microsoft.com/office/drawing/2014/main" id="{7B0183ED-F927-4061-82CF-259B0B39C3A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99" name="Rechthoek 98">
                <a:extLst>
                  <a:ext uri="{FF2B5EF4-FFF2-40B4-BE49-F238E27FC236}">
                    <a16:creationId xmlns:a16="http://schemas.microsoft.com/office/drawing/2014/main" id="{6F848AE7-3D9E-4CAB-A220-F94167744F9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100" name="Gelijkbenige driehoek 99">
                <a:extLst>
                  <a:ext uri="{FF2B5EF4-FFF2-40B4-BE49-F238E27FC236}">
                    <a16:creationId xmlns:a16="http://schemas.microsoft.com/office/drawing/2014/main" id="{17EDD226-6345-4C35-BBF9-0670BF34159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69" name="Groep 68">
              <a:extLst>
                <a:ext uri="{FF2B5EF4-FFF2-40B4-BE49-F238E27FC236}">
                  <a16:creationId xmlns:a16="http://schemas.microsoft.com/office/drawing/2014/main" id="{8D090688-91BD-4BC9-8651-56C5F2391773}"/>
                </a:ext>
              </a:extLst>
            </p:cNvPr>
            <p:cNvGrpSpPr/>
            <p:nvPr userDrawn="1"/>
          </p:nvGrpSpPr>
          <p:grpSpPr>
            <a:xfrm>
              <a:off x="-3314821" y="2981448"/>
              <a:ext cx="1558053" cy="563933"/>
              <a:chOff x="-3314821" y="2981448"/>
              <a:chExt cx="1558053" cy="563933"/>
            </a:xfrm>
          </p:grpSpPr>
          <p:sp>
            <p:nvSpPr>
              <p:cNvPr id="84" name="Rechthoek 83">
                <a:extLst>
                  <a:ext uri="{FF2B5EF4-FFF2-40B4-BE49-F238E27FC236}">
                    <a16:creationId xmlns:a16="http://schemas.microsoft.com/office/drawing/2014/main" id="{76285792-D98A-4585-ACC3-8A87FC4B108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5" name="Rechthoek 84">
                <a:extLst>
                  <a:ext uri="{FF2B5EF4-FFF2-40B4-BE49-F238E27FC236}">
                    <a16:creationId xmlns:a16="http://schemas.microsoft.com/office/drawing/2014/main" id="{4C779DBD-8E8E-4CED-9425-6ADB287EE2F8}"/>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6" name="Tekstvak 85">
                <a:extLst>
                  <a:ext uri="{FF2B5EF4-FFF2-40B4-BE49-F238E27FC236}">
                    <a16:creationId xmlns:a16="http://schemas.microsoft.com/office/drawing/2014/main" id="{9CA314E8-5B20-454B-B6B8-DF6377807406}"/>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87" name="Tekstvak 86">
                <a:extLst>
                  <a:ext uri="{FF2B5EF4-FFF2-40B4-BE49-F238E27FC236}">
                    <a16:creationId xmlns:a16="http://schemas.microsoft.com/office/drawing/2014/main" id="{9FE568D7-44B8-4A76-93E6-4360531E3474}"/>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88" name="Vrije vorm: vorm 87">
                <a:extLst>
                  <a:ext uri="{FF2B5EF4-FFF2-40B4-BE49-F238E27FC236}">
                    <a16:creationId xmlns:a16="http://schemas.microsoft.com/office/drawing/2014/main" id="{E0D0F335-550E-4E12-A8B7-0DDA9B2A5F58}"/>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9" name="Gelijkbenige driehoek 88">
                <a:extLst>
                  <a:ext uri="{FF2B5EF4-FFF2-40B4-BE49-F238E27FC236}">
                    <a16:creationId xmlns:a16="http://schemas.microsoft.com/office/drawing/2014/main" id="{72D578A3-4DE7-43A5-9772-C27B7FA6256B}"/>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90" name="Groep 89">
                <a:extLst>
                  <a:ext uri="{FF2B5EF4-FFF2-40B4-BE49-F238E27FC236}">
                    <a16:creationId xmlns:a16="http://schemas.microsoft.com/office/drawing/2014/main" id="{DD87C804-6792-4EC4-862D-46D89CCBB6EA}"/>
                  </a:ext>
                </a:extLst>
              </p:cNvPr>
              <p:cNvGrpSpPr/>
              <p:nvPr userDrawn="1"/>
            </p:nvGrpSpPr>
            <p:grpSpPr>
              <a:xfrm>
                <a:off x="-3257052" y="3032066"/>
                <a:ext cx="182309" cy="163794"/>
                <a:chOff x="12832541" y="3162395"/>
                <a:chExt cx="219532" cy="197236"/>
              </a:xfrm>
            </p:grpSpPr>
            <p:sp>
              <p:nvSpPr>
                <p:cNvPr id="95" name="Rechthoek 94">
                  <a:extLst>
                    <a:ext uri="{FF2B5EF4-FFF2-40B4-BE49-F238E27FC236}">
                      <a16:creationId xmlns:a16="http://schemas.microsoft.com/office/drawing/2014/main" id="{0799AAC9-8755-4B3D-BA37-E6704B7F230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6" name="Rechthoek 95">
                  <a:extLst>
                    <a:ext uri="{FF2B5EF4-FFF2-40B4-BE49-F238E27FC236}">
                      <a16:creationId xmlns:a16="http://schemas.microsoft.com/office/drawing/2014/main" id="{E349E96A-70BF-46F8-9710-6144AF7D9E6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7" name="Rechthoek 96">
                  <a:extLst>
                    <a:ext uri="{FF2B5EF4-FFF2-40B4-BE49-F238E27FC236}">
                      <a16:creationId xmlns:a16="http://schemas.microsoft.com/office/drawing/2014/main" id="{A273102C-394B-4ABC-96A2-262363D88829}"/>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91" name="Groep 90">
                <a:extLst>
                  <a:ext uri="{FF2B5EF4-FFF2-40B4-BE49-F238E27FC236}">
                    <a16:creationId xmlns:a16="http://schemas.microsoft.com/office/drawing/2014/main" id="{CFA744E0-FC80-43C6-9568-559C10578497}"/>
                  </a:ext>
                </a:extLst>
              </p:cNvPr>
              <p:cNvGrpSpPr/>
              <p:nvPr userDrawn="1"/>
            </p:nvGrpSpPr>
            <p:grpSpPr>
              <a:xfrm>
                <a:off x="-3257053" y="3276580"/>
                <a:ext cx="182309" cy="163794"/>
                <a:chOff x="12832541" y="3162395"/>
                <a:chExt cx="219532" cy="197236"/>
              </a:xfrm>
            </p:grpSpPr>
            <p:sp>
              <p:nvSpPr>
                <p:cNvPr id="92" name="Rechthoek 91">
                  <a:extLst>
                    <a:ext uri="{FF2B5EF4-FFF2-40B4-BE49-F238E27FC236}">
                      <a16:creationId xmlns:a16="http://schemas.microsoft.com/office/drawing/2014/main" id="{16BBAD73-CAF4-45EA-A857-658ED25759A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7CB259FA-DF3F-4AAB-B516-9514807EF76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DD89A9A3-7A0F-4567-B7C5-65CBFC06B02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70" name="Groep 69">
              <a:extLst>
                <a:ext uri="{FF2B5EF4-FFF2-40B4-BE49-F238E27FC236}">
                  <a16:creationId xmlns:a16="http://schemas.microsoft.com/office/drawing/2014/main" id="{91487699-B708-447B-8489-2C4B2CDB8548}"/>
                </a:ext>
              </a:extLst>
            </p:cNvPr>
            <p:cNvGrpSpPr/>
            <p:nvPr userDrawn="1"/>
          </p:nvGrpSpPr>
          <p:grpSpPr>
            <a:xfrm>
              <a:off x="-3310781" y="1231352"/>
              <a:ext cx="311450" cy="308977"/>
              <a:chOff x="-3310781" y="1231352"/>
              <a:chExt cx="311450" cy="308977"/>
            </a:xfrm>
          </p:grpSpPr>
          <p:sp>
            <p:nvSpPr>
              <p:cNvPr id="81" name="Rechthoek 80">
                <a:extLst>
                  <a:ext uri="{FF2B5EF4-FFF2-40B4-BE49-F238E27FC236}">
                    <a16:creationId xmlns:a16="http://schemas.microsoft.com/office/drawing/2014/main" id="{33DBB26F-0971-4B50-AADC-BE4B836C39E1}"/>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2" name="Vrije vorm 112">
                <a:extLst>
                  <a:ext uri="{FF2B5EF4-FFF2-40B4-BE49-F238E27FC236}">
                    <a16:creationId xmlns:a16="http://schemas.microsoft.com/office/drawing/2014/main" id="{4368EE41-5C51-4203-ADCC-81EA336E2A6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3" name="Vrije vorm 113">
                <a:extLst>
                  <a:ext uri="{FF2B5EF4-FFF2-40B4-BE49-F238E27FC236}">
                    <a16:creationId xmlns:a16="http://schemas.microsoft.com/office/drawing/2014/main" id="{C5AB31E4-93C5-4AE6-B02C-9D3B8A861B0F}"/>
                  </a:ext>
                </a:extLst>
              </p:cNvPr>
              <p:cNvSpPr/>
              <p:nvPr userDrawn="1"/>
            </p:nvSpPr>
            <p:spPr>
              <a:xfrm>
                <a:off x="-3309640" y="1493364"/>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71" name="Rechthoek 70">
              <a:extLst>
                <a:ext uri="{FF2B5EF4-FFF2-40B4-BE49-F238E27FC236}">
                  <a16:creationId xmlns:a16="http://schemas.microsoft.com/office/drawing/2014/main" id="{C3CAB1B5-A7BD-4911-9E98-B07CC3CD6570}"/>
                </a:ext>
              </a:extLst>
            </p:cNvPr>
            <p:cNvSpPr/>
            <p:nvPr userDrawn="1"/>
          </p:nvSpPr>
          <p:spPr>
            <a:xfrm>
              <a:off x="-3786437" y="545741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72" name="ICOON_info">
              <a:extLst>
                <a:ext uri="{FF2B5EF4-FFF2-40B4-BE49-F238E27FC236}">
                  <a16:creationId xmlns:a16="http://schemas.microsoft.com/office/drawing/2014/main" id="{023123C8-E08B-45B4-840A-9EE4EDB75B3C}"/>
                </a:ext>
              </a:extLst>
            </p:cNvPr>
            <p:cNvGrpSpPr/>
            <p:nvPr userDrawn="1"/>
          </p:nvGrpSpPr>
          <p:grpSpPr>
            <a:xfrm>
              <a:off x="-376736" y="5324892"/>
              <a:ext cx="283685" cy="283685"/>
              <a:chOff x="-510741" y="5913713"/>
              <a:chExt cx="267555" cy="267555"/>
            </a:xfrm>
          </p:grpSpPr>
          <p:sp>
            <p:nvSpPr>
              <p:cNvPr id="79" name="Ovaal 78">
                <a:extLst>
                  <a:ext uri="{FF2B5EF4-FFF2-40B4-BE49-F238E27FC236}">
                    <a16:creationId xmlns:a16="http://schemas.microsoft.com/office/drawing/2014/main" id="{8EDBA36C-3B08-4BE0-B1D4-81053818AF3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0" name="Graphic 163" descr="Informatie">
                <a:extLst>
                  <a:ext uri="{FF2B5EF4-FFF2-40B4-BE49-F238E27FC236}">
                    <a16:creationId xmlns:a16="http://schemas.microsoft.com/office/drawing/2014/main" id="{9195BCD4-7B9F-4C12-B15D-BBAB78E971B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73" name="Groep 72">
              <a:extLst>
                <a:ext uri="{FF2B5EF4-FFF2-40B4-BE49-F238E27FC236}">
                  <a16:creationId xmlns:a16="http://schemas.microsoft.com/office/drawing/2014/main" id="{F01063BA-DE9E-484C-BA66-8EEA22C20CCE}"/>
                </a:ext>
              </a:extLst>
            </p:cNvPr>
            <p:cNvGrpSpPr/>
            <p:nvPr userDrawn="1"/>
          </p:nvGrpSpPr>
          <p:grpSpPr>
            <a:xfrm>
              <a:off x="-938434" y="5594788"/>
              <a:ext cx="627798" cy="576693"/>
              <a:chOff x="-938434" y="4570310"/>
              <a:chExt cx="627798" cy="576693"/>
            </a:xfrm>
          </p:grpSpPr>
          <p:grpSp>
            <p:nvGrpSpPr>
              <p:cNvPr id="74" name="Inspireren">
                <a:extLst>
                  <a:ext uri="{FF2B5EF4-FFF2-40B4-BE49-F238E27FC236}">
                    <a16:creationId xmlns:a16="http://schemas.microsoft.com/office/drawing/2014/main" id="{B324C913-E30A-4699-8FA3-26524187C14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6" name="Freeform 12">
                  <a:extLst>
                    <a:ext uri="{FF2B5EF4-FFF2-40B4-BE49-F238E27FC236}">
                      <a16:creationId xmlns:a16="http://schemas.microsoft.com/office/drawing/2014/main" id="{E1FB23B9-26BA-4A60-9230-80D0CAD5ECD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77" name="Freeform 13">
                  <a:extLst>
                    <a:ext uri="{FF2B5EF4-FFF2-40B4-BE49-F238E27FC236}">
                      <a16:creationId xmlns:a16="http://schemas.microsoft.com/office/drawing/2014/main" id="{8D2CE71F-F4B3-4AF8-B662-4D80102C55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78" name="Freeform 14">
                  <a:extLst>
                    <a:ext uri="{FF2B5EF4-FFF2-40B4-BE49-F238E27FC236}">
                      <a16:creationId xmlns:a16="http://schemas.microsoft.com/office/drawing/2014/main" id="{ADA748BF-F99B-434D-9FE8-7D657C11C97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75" name="Tekstvak 74">
                <a:extLst>
                  <a:ext uri="{FF2B5EF4-FFF2-40B4-BE49-F238E27FC236}">
                    <a16:creationId xmlns:a16="http://schemas.microsoft.com/office/drawing/2014/main" id="{4F929528-EFDB-4FDE-86B7-AA07016A208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4" name="Titel 5">
            <a:extLst>
              <a:ext uri="{FF2B5EF4-FFF2-40B4-BE49-F238E27FC236}">
                <a16:creationId xmlns:a16="http://schemas.microsoft.com/office/drawing/2014/main" id="{25604067-EBE7-45EE-B59E-4BEFAA7D133C}"/>
              </a:ext>
            </a:extLst>
          </p:cNvPr>
          <p:cNvSpPr>
            <a:spLocks noGrp="1"/>
          </p:cNvSpPr>
          <p:nvPr>
            <p:ph type="title" hasCustomPrompt="1"/>
          </p:nvPr>
        </p:nvSpPr>
        <p:spPr>
          <a:xfrm>
            <a:off x="524487" y="514083"/>
            <a:ext cx="11140108" cy="738859"/>
          </a:xfrm>
        </p:spPr>
        <p:txBody>
          <a:bodyPr/>
          <a:lstStyle>
            <a:lvl1pPr>
              <a:defRPr/>
            </a:lvl1pPr>
          </a:lstStyle>
          <a:p>
            <a:r>
              <a:rPr lang="nl-NL"/>
              <a:t>Plaats hier je titel</a:t>
            </a:r>
            <a:br>
              <a:rPr lang="nl-NL"/>
            </a:br>
            <a:r>
              <a:rPr lang="nl-NL"/>
              <a:t>max 2 regels</a:t>
            </a:r>
          </a:p>
        </p:txBody>
      </p:sp>
      <p:sp>
        <p:nvSpPr>
          <p:cNvPr id="118" name="Tijdelijke aanduiding voor verticale tekst 2">
            <a:extLst>
              <a:ext uri="{FF2B5EF4-FFF2-40B4-BE49-F238E27FC236}">
                <a16:creationId xmlns:a16="http://schemas.microsoft.com/office/drawing/2014/main" id="{D60DEE72-2F2B-4C3F-9823-23921D2B4FD9}"/>
              </a:ext>
            </a:extLst>
          </p:cNvPr>
          <p:cNvSpPr>
            <a:spLocks noGrp="1"/>
          </p:cNvSpPr>
          <p:nvPr>
            <p:ph type="body" orient="vert" idx="1" hasCustomPrompt="1"/>
          </p:nvPr>
        </p:nvSpPr>
        <p:spPr>
          <a:xfrm>
            <a:off x="537388" y="1575952"/>
            <a:ext cx="2609224" cy="3605616"/>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
        <p:nvSpPr>
          <p:cNvPr id="125" name="Tijdelijke aanduiding voor dianummer 5">
            <a:extLst>
              <a:ext uri="{FF2B5EF4-FFF2-40B4-BE49-F238E27FC236}">
                <a16:creationId xmlns:a16="http://schemas.microsoft.com/office/drawing/2014/main" id="{78B104B9-6CFD-4E91-AEC2-229C69597249}"/>
              </a:ext>
            </a:extLst>
          </p:cNvPr>
          <p:cNvSpPr>
            <a:spLocks noGrp="1"/>
          </p:cNvSpPr>
          <p:nvPr>
            <p:ph type="sldNum" sz="quarter" idx="12"/>
          </p:nvPr>
        </p:nvSpPr>
        <p:spPr>
          <a:xfrm>
            <a:off x="11225118" y="6147547"/>
            <a:ext cx="439477" cy="37836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grpSp>
        <p:nvGrpSpPr>
          <p:cNvPr id="199" name="INSTRUCTIE">
            <a:extLst>
              <a:ext uri="{FF2B5EF4-FFF2-40B4-BE49-F238E27FC236}">
                <a16:creationId xmlns:a16="http://schemas.microsoft.com/office/drawing/2014/main" id="{B6546A6F-5DD5-4255-AF7E-D3AE1CC3F995}"/>
              </a:ext>
            </a:extLst>
          </p:cNvPr>
          <p:cNvGrpSpPr/>
          <p:nvPr userDrawn="1"/>
        </p:nvGrpSpPr>
        <p:grpSpPr>
          <a:xfrm>
            <a:off x="-3786437" y="0"/>
            <a:ext cx="3693386" cy="5359349"/>
            <a:chOff x="-3786437" y="0"/>
            <a:chExt cx="3693386" cy="5359349"/>
          </a:xfrm>
        </p:grpSpPr>
        <p:sp>
          <p:nvSpPr>
            <p:cNvPr id="200" name="Rechthoek 199">
              <a:extLst>
                <a:ext uri="{FF2B5EF4-FFF2-40B4-BE49-F238E27FC236}">
                  <a16:creationId xmlns:a16="http://schemas.microsoft.com/office/drawing/2014/main" id="{37B96CC5-DCC9-4456-973B-2B1E06670AE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Tekst niveaus kiezen</a:t>
              </a:r>
            </a:p>
          </p:txBody>
        </p:sp>
        <p:sp>
          <p:nvSpPr>
            <p:cNvPr id="201" name="Ovaal 200">
              <a:extLst>
                <a:ext uri="{FF2B5EF4-FFF2-40B4-BE49-F238E27FC236}">
                  <a16:creationId xmlns:a16="http://schemas.microsoft.com/office/drawing/2014/main" id="{0452D414-CF7C-4E04-86CA-3E21A6C9DDAA}"/>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202" name="Rechthoek 201">
              <a:extLst>
                <a:ext uri="{FF2B5EF4-FFF2-40B4-BE49-F238E27FC236}">
                  <a16:creationId xmlns:a16="http://schemas.microsoft.com/office/drawing/2014/main" id="{7C599C19-5783-4037-AD58-705C6C8DCEAF}"/>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6145F"/>
                </a:buClr>
                <a:buSzTx/>
                <a:buFontTx/>
                <a:buBlip>
                  <a:blip r:embed="rId4"/>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03" name="Ovaal 202">
              <a:extLst>
                <a:ext uri="{FF2B5EF4-FFF2-40B4-BE49-F238E27FC236}">
                  <a16:creationId xmlns:a16="http://schemas.microsoft.com/office/drawing/2014/main" id="{C1012148-7E47-4F58-A221-6ECE01C5C38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204" name="Rechthoek 203">
              <a:extLst>
                <a:ext uri="{FF2B5EF4-FFF2-40B4-BE49-F238E27FC236}">
                  <a16:creationId xmlns:a16="http://schemas.microsoft.com/office/drawing/2014/main" id="{63716964-DD63-41E9-AE92-C6B249458EB3}"/>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205" name="Rechthoek 204">
              <a:extLst>
                <a:ext uri="{FF2B5EF4-FFF2-40B4-BE49-F238E27FC236}">
                  <a16:creationId xmlns:a16="http://schemas.microsoft.com/office/drawing/2014/main" id="{6A965011-08D8-40C2-978C-48BB431905EF}"/>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4C8E8"/>
                </a:buClr>
                <a:buSzTx/>
                <a:buFontTx/>
                <a:buBlip>
                  <a:blip r:embed="rId5"/>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206" name="Ovaal 205">
              <a:extLst>
                <a:ext uri="{FF2B5EF4-FFF2-40B4-BE49-F238E27FC236}">
                  <a16:creationId xmlns:a16="http://schemas.microsoft.com/office/drawing/2014/main" id="{71ED7C4E-7AC7-452D-BDF6-C78DEE0D1DEF}"/>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207" name="Ovaal 206">
              <a:extLst>
                <a:ext uri="{FF2B5EF4-FFF2-40B4-BE49-F238E27FC236}">
                  <a16:creationId xmlns:a16="http://schemas.microsoft.com/office/drawing/2014/main" id="{013B5705-948B-47A5-AA6F-105F69664FC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208" name="Rechthoek 207">
              <a:extLst>
                <a:ext uri="{FF2B5EF4-FFF2-40B4-BE49-F238E27FC236}">
                  <a16:creationId xmlns:a16="http://schemas.microsoft.com/office/drawing/2014/main" id="{28AFBA8E-BB9C-49ED-842B-9BA0B019FA66}"/>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209" name="Ovaal 208">
              <a:extLst>
                <a:ext uri="{FF2B5EF4-FFF2-40B4-BE49-F238E27FC236}">
                  <a16:creationId xmlns:a16="http://schemas.microsoft.com/office/drawing/2014/main" id="{416D339E-B01A-4A4B-BF4A-6D5084D91DA0}"/>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210" name="Ovaal 209">
              <a:extLst>
                <a:ext uri="{FF2B5EF4-FFF2-40B4-BE49-F238E27FC236}">
                  <a16:creationId xmlns:a16="http://schemas.microsoft.com/office/drawing/2014/main" id="{1008634A-D941-4BA6-9EF7-A65C8CCE096D}"/>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211" name="Rechthoek 210">
              <a:extLst>
                <a:ext uri="{FF2B5EF4-FFF2-40B4-BE49-F238E27FC236}">
                  <a16:creationId xmlns:a16="http://schemas.microsoft.com/office/drawing/2014/main" id="{6BBC65A3-72FD-41B7-9425-3CA6EC372C4B}"/>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12" name="Ovaal 211">
              <a:extLst>
                <a:ext uri="{FF2B5EF4-FFF2-40B4-BE49-F238E27FC236}">
                  <a16:creationId xmlns:a16="http://schemas.microsoft.com/office/drawing/2014/main" id="{6E0B6A88-0BA9-4230-B9FD-F0D60D32BF08}"/>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213" name="Rechthoek 212">
              <a:extLst>
                <a:ext uri="{FF2B5EF4-FFF2-40B4-BE49-F238E27FC236}">
                  <a16:creationId xmlns:a16="http://schemas.microsoft.com/office/drawing/2014/main" id="{25D9A8D2-A6FA-4B61-8267-F05799687604}"/>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4C8E8"/>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14" name="Ovaal 213">
              <a:extLst>
                <a:ext uri="{FF2B5EF4-FFF2-40B4-BE49-F238E27FC236}">
                  <a16:creationId xmlns:a16="http://schemas.microsoft.com/office/drawing/2014/main" id="{2A053F32-EB2F-47DB-8C48-44E256A53320}"/>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215" name="Ovaal 214">
              <a:extLst>
                <a:ext uri="{FF2B5EF4-FFF2-40B4-BE49-F238E27FC236}">
                  <a16:creationId xmlns:a16="http://schemas.microsoft.com/office/drawing/2014/main" id="{1328C4DB-F1EA-4EA0-A6E3-2C214C6FD3CE}"/>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216" name="Rechthoek 215">
              <a:extLst>
                <a:ext uri="{FF2B5EF4-FFF2-40B4-BE49-F238E27FC236}">
                  <a16:creationId xmlns:a16="http://schemas.microsoft.com/office/drawing/2014/main" id="{2A94BE33-F81F-4D4C-BCEC-6F455A181B54}"/>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Calibri" panose="020F0502020204030204" pitchFamily="34" charset="0"/>
                  <a:ea typeface="+mn-ea"/>
                  <a:cs typeface="Calibri" panose="020F0502020204030204" pitchFamily="34" charset="0"/>
                </a:rPr>
                <a:t>Subtitel</a:t>
              </a:r>
            </a:p>
          </p:txBody>
        </p:sp>
        <p:sp>
          <p:nvSpPr>
            <p:cNvPr id="217" name="Rechthoek 216">
              <a:extLst>
                <a:ext uri="{FF2B5EF4-FFF2-40B4-BE49-F238E27FC236}">
                  <a16:creationId xmlns:a16="http://schemas.microsoft.com/office/drawing/2014/main" id="{D10F3CA4-8294-4105-8950-B037AD790B44}"/>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218" name="ICOON_info">
              <a:extLst>
                <a:ext uri="{FF2B5EF4-FFF2-40B4-BE49-F238E27FC236}">
                  <a16:creationId xmlns:a16="http://schemas.microsoft.com/office/drawing/2014/main" id="{6EDF6A93-2428-43FD-BA96-043A0F6611D8}"/>
                </a:ext>
              </a:extLst>
            </p:cNvPr>
            <p:cNvGrpSpPr/>
            <p:nvPr userDrawn="1"/>
          </p:nvGrpSpPr>
          <p:grpSpPr>
            <a:xfrm>
              <a:off x="-376736" y="4400186"/>
              <a:ext cx="283685" cy="283685"/>
              <a:chOff x="-510741" y="5913713"/>
              <a:chExt cx="267555" cy="267555"/>
            </a:xfrm>
          </p:grpSpPr>
          <p:sp>
            <p:nvSpPr>
              <p:cNvPr id="269" name="Ovaal 268">
                <a:extLst>
                  <a:ext uri="{FF2B5EF4-FFF2-40B4-BE49-F238E27FC236}">
                    <a16:creationId xmlns:a16="http://schemas.microsoft.com/office/drawing/2014/main" id="{4072304A-C98D-459A-A8EF-30CE631BC01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0" name="Graphic 163" descr="Informatie">
                <a:extLst>
                  <a:ext uri="{FF2B5EF4-FFF2-40B4-BE49-F238E27FC236}">
                    <a16:creationId xmlns:a16="http://schemas.microsoft.com/office/drawing/2014/main" id="{CD618A68-980D-4C47-8DA4-65320FA1E7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19" name="VOORBEELD">
              <a:extLst>
                <a:ext uri="{FF2B5EF4-FFF2-40B4-BE49-F238E27FC236}">
                  <a16:creationId xmlns:a16="http://schemas.microsoft.com/office/drawing/2014/main" id="{74C46569-D845-46E2-A766-21AF908C8025}"/>
                </a:ext>
              </a:extLst>
            </p:cNvPr>
            <p:cNvGrpSpPr/>
            <p:nvPr userDrawn="1"/>
          </p:nvGrpSpPr>
          <p:grpSpPr>
            <a:xfrm>
              <a:off x="-3605171" y="458674"/>
              <a:ext cx="3234311" cy="558875"/>
              <a:chOff x="-3605171" y="458674"/>
              <a:chExt cx="3234311" cy="558875"/>
            </a:xfrm>
          </p:grpSpPr>
          <p:sp>
            <p:nvSpPr>
              <p:cNvPr id="229" name="Rechthoek 228">
                <a:extLst>
                  <a:ext uri="{FF2B5EF4-FFF2-40B4-BE49-F238E27FC236}">
                    <a16:creationId xmlns:a16="http://schemas.microsoft.com/office/drawing/2014/main" id="{D6D659A5-1620-4C29-B7AB-5DB03539E33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230" name="Rechthoek 229">
                <a:extLst>
                  <a:ext uri="{FF2B5EF4-FFF2-40B4-BE49-F238E27FC236}">
                    <a16:creationId xmlns:a16="http://schemas.microsoft.com/office/drawing/2014/main" id="{D213EB00-8816-4113-92F3-71088635A68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31" name="Groep 230">
                <a:extLst>
                  <a:ext uri="{FF2B5EF4-FFF2-40B4-BE49-F238E27FC236}">
                    <a16:creationId xmlns:a16="http://schemas.microsoft.com/office/drawing/2014/main" id="{930FF6F0-8A65-4812-B99A-4FC7C7C7D341}"/>
                  </a:ext>
                </a:extLst>
              </p:cNvPr>
              <p:cNvGrpSpPr/>
              <p:nvPr userDrawn="1"/>
            </p:nvGrpSpPr>
            <p:grpSpPr>
              <a:xfrm>
                <a:off x="-3386247" y="830871"/>
                <a:ext cx="139423" cy="109566"/>
                <a:chOff x="-2866744" y="827071"/>
                <a:chExt cx="168701" cy="132575"/>
              </a:xfrm>
            </p:grpSpPr>
            <p:grpSp>
              <p:nvGrpSpPr>
                <p:cNvPr id="262" name="Groep 261">
                  <a:extLst>
                    <a:ext uri="{FF2B5EF4-FFF2-40B4-BE49-F238E27FC236}">
                      <a16:creationId xmlns:a16="http://schemas.microsoft.com/office/drawing/2014/main" id="{7B530A68-1BF4-4F9E-ACE5-96A81A3B598C}"/>
                    </a:ext>
                  </a:extLst>
                </p:cNvPr>
                <p:cNvGrpSpPr/>
                <p:nvPr userDrawn="1"/>
              </p:nvGrpSpPr>
              <p:grpSpPr>
                <a:xfrm>
                  <a:off x="-2866744" y="827071"/>
                  <a:ext cx="168701" cy="132575"/>
                  <a:chOff x="-2866744" y="827071"/>
                  <a:chExt cx="168701" cy="132575"/>
                </a:xfrm>
              </p:grpSpPr>
              <p:cxnSp>
                <p:nvCxnSpPr>
                  <p:cNvPr id="264" name="Rechte verbindingslijn 263">
                    <a:extLst>
                      <a:ext uri="{FF2B5EF4-FFF2-40B4-BE49-F238E27FC236}">
                        <a16:creationId xmlns:a16="http://schemas.microsoft.com/office/drawing/2014/main" id="{0F786F6F-A97F-4295-9A52-A8368A7F97A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65" name="Rechte verbindingslijn 264">
                    <a:extLst>
                      <a:ext uri="{FF2B5EF4-FFF2-40B4-BE49-F238E27FC236}">
                        <a16:creationId xmlns:a16="http://schemas.microsoft.com/office/drawing/2014/main" id="{A374E764-6CFA-41B7-8EEB-F14EC0A7605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66" name="Rechte verbindingslijn 265">
                    <a:extLst>
                      <a:ext uri="{FF2B5EF4-FFF2-40B4-BE49-F238E27FC236}">
                        <a16:creationId xmlns:a16="http://schemas.microsoft.com/office/drawing/2014/main" id="{24401478-6F79-46CC-9AF6-9087BB4C05B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67" name="Rechte verbindingslijn 266">
                    <a:extLst>
                      <a:ext uri="{FF2B5EF4-FFF2-40B4-BE49-F238E27FC236}">
                        <a16:creationId xmlns:a16="http://schemas.microsoft.com/office/drawing/2014/main" id="{362753C0-DE27-45D1-AE39-898D4EB914C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68" name="Rechte verbindingslijn 267">
                    <a:extLst>
                      <a:ext uri="{FF2B5EF4-FFF2-40B4-BE49-F238E27FC236}">
                        <a16:creationId xmlns:a16="http://schemas.microsoft.com/office/drawing/2014/main" id="{8BA556E6-4F50-446C-8E57-8406BFA4C52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63" name="Pijl: rechts 262">
                  <a:extLst>
                    <a:ext uri="{FF2B5EF4-FFF2-40B4-BE49-F238E27FC236}">
                      <a16:creationId xmlns:a16="http://schemas.microsoft.com/office/drawing/2014/main" id="{617B3A49-5023-4363-8778-FCF46E4CF66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32" name="Groep 231">
                <a:extLst>
                  <a:ext uri="{FF2B5EF4-FFF2-40B4-BE49-F238E27FC236}">
                    <a16:creationId xmlns:a16="http://schemas.microsoft.com/office/drawing/2014/main" id="{97D32B23-77FA-47DC-A445-977EB47B6822}"/>
                  </a:ext>
                </a:extLst>
              </p:cNvPr>
              <p:cNvGrpSpPr/>
              <p:nvPr userDrawn="1"/>
            </p:nvGrpSpPr>
            <p:grpSpPr>
              <a:xfrm>
                <a:off x="-3605171" y="830871"/>
                <a:ext cx="139423" cy="109566"/>
                <a:chOff x="-2866744" y="518074"/>
                <a:chExt cx="168701" cy="132575"/>
              </a:xfrm>
            </p:grpSpPr>
            <p:grpSp>
              <p:nvGrpSpPr>
                <p:cNvPr id="255" name="Groep 254">
                  <a:extLst>
                    <a:ext uri="{FF2B5EF4-FFF2-40B4-BE49-F238E27FC236}">
                      <a16:creationId xmlns:a16="http://schemas.microsoft.com/office/drawing/2014/main" id="{8AB7AC6B-A5AB-48AD-AD80-410F0043B8CB}"/>
                    </a:ext>
                  </a:extLst>
                </p:cNvPr>
                <p:cNvGrpSpPr/>
                <p:nvPr userDrawn="1"/>
              </p:nvGrpSpPr>
              <p:grpSpPr>
                <a:xfrm>
                  <a:off x="-2866744" y="518074"/>
                  <a:ext cx="168701" cy="132575"/>
                  <a:chOff x="-2866744" y="518074"/>
                  <a:chExt cx="168701" cy="132575"/>
                </a:xfrm>
              </p:grpSpPr>
              <p:cxnSp>
                <p:nvCxnSpPr>
                  <p:cNvPr id="257" name="Rechte verbindingslijn 256">
                    <a:extLst>
                      <a:ext uri="{FF2B5EF4-FFF2-40B4-BE49-F238E27FC236}">
                        <a16:creationId xmlns:a16="http://schemas.microsoft.com/office/drawing/2014/main" id="{AC6E7C79-6810-4416-854B-DB488658F30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58" name="Rechte verbindingslijn 257">
                    <a:extLst>
                      <a:ext uri="{FF2B5EF4-FFF2-40B4-BE49-F238E27FC236}">
                        <a16:creationId xmlns:a16="http://schemas.microsoft.com/office/drawing/2014/main" id="{C7C7B585-77B9-4F29-A1E2-3678CE0C66B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59" name="Rechte verbindingslijn 258">
                    <a:extLst>
                      <a:ext uri="{FF2B5EF4-FFF2-40B4-BE49-F238E27FC236}">
                        <a16:creationId xmlns:a16="http://schemas.microsoft.com/office/drawing/2014/main" id="{53FC312B-433D-461F-8B9B-447753BC6E8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60" name="Rechte verbindingslijn 259">
                    <a:extLst>
                      <a:ext uri="{FF2B5EF4-FFF2-40B4-BE49-F238E27FC236}">
                        <a16:creationId xmlns:a16="http://schemas.microsoft.com/office/drawing/2014/main" id="{C7507078-D016-448B-B573-832D71D3BC9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61" name="Rechte verbindingslijn 260">
                    <a:extLst>
                      <a:ext uri="{FF2B5EF4-FFF2-40B4-BE49-F238E27FC236}">
                        <a16:creationId xmlns:a16="http://schemas.microsoft.com/office/drawing/2014/main" id="{711067D7-3078-45ED-B24B-63964BAB8F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56" name="Pijl: rechts 255">
                  <a:extLst>
                    <a:ext uri="{FF2B5EF4-FFF2-40B4-BE49-F238E27FC236}">
                      <a16:creationId xmlns:a16="http://schemas.microsoft.com/office/drawing/2014/main" id="{ADDA853D-586F-4372-B743-D09D6517DB8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233" name="Rechte verbindingslijn 232">
                <a:extLst>
                  <a:ext uri="{FF2B5EF4-FFF2-40B4-BE49-F238E27FC236}">
                    <a16:creationId xmlns:a16="http://schemas.microsoft.com/office/drawing/2014/main" id="{D23BE79F-8438-4FD9-8F05-817240B09DF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34" name="Rechte verbindingslijn 233">
                <a:extLst>
                  <a:ext uri="{FF2B5EF4-FFF2-40B4-BE49-F238E27FC236}">
                    <a16:creationId xmlns:a16="http://schemas.microsoft.com/office/drawing/2014/main" id="{524D1CDE-5148-44B5-B1A9-6178E42BD58B}"/>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35" name="Rechthoek 234">
                <a:extLst>
                  <a:ext uri="{FF2B5EF4-FFF2-40B4-BE49-F238E27FC236}">
                    <a16:creationId xmlns:a16="http://schemas.microsoft.com/office/drawing/2014/main" id="{00AA0567-D0DB-4A40-B9AD-2EAB24A8B05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236" name="Rechthoek 235">
                <a:extLst>
                  <a:ext uri="{FF2B5EF4-FFF2-40B4-BE49-F238E27FC236}">
                    <a16:creationId xmlns:a16="http://schemas.microsoft.com/office/drawing/2014/main" id="{D76A7C69-8048-4A03-9715-85A5C8B6414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237" name="Groep 236">
                <a:extLst>
                  <a:ext uri="{FF2B5EF4-FFF2-40B4-BE49-F238E27FC236}">
                    <a16:creationId xmlns:a16="http://schemas.microsoft.com/office/drawing/2014/main" id="{60067C42-2ECD-4C9F-B394-8F78393BAC7E}"/>
                  </a:ext>
                </a:extLst>
              </p:cNvPr>
              <p:cNvGrpSpPr/>
              <p:nvPr userDrawn="1"/>
            </p:nvGrpSpPr>
            <p:grpSpPr>
              <a:xfrm>
                <a:off x="-2916763" y="769168"/>
                <a:ext cx="268738" cy="248381"/>
                <a:chOff x="-2916763" y="769168"/>
                <a:chExt cx="268738" cy="248381"/>
              </a:xfrm>
            </p:grpSpPr>
            <p:sp>
              <p:nvSpPr>
                <p:cNvPr id="247" name="Rechthoek 246">
                  <a:extLst>
                    <a:ext uri="{FF2B5EF4-FFF2-40B4-BE49-F238E27FC236}">
                      <a16:creationId xmlns:a16="http://schemas.microsoft.com/office/drawing/2014/main" id="{B5F3C5FE-07D3-4D1F-BFBC-0BBEB974629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48" name="Groep 247">
                  <a:extLst>
                    <a:ext uri="{FF2B5EF4-FFF2-40B4-BE49-F238E27FC236}">
                      <a16:creationId xmlns:a16="http://schemas.microsoft.com/office/drawing/2014/main" id="{52B068F8-6FDA-4173-8364-D7A63B1FC008}"/>
                    </a:ext>
                  </a:extLst>
                </p:cNvPr>
                <p:cNvGrpSpPr/>
                <p:nvPr userDrawn="1"/>
              </p:nvGrpSpPr>
              <p:grpSpPr>
                <a:xfrm>
                  <a:off x="-2866744" y="827071"/>
                  <a:ext cx="168701" cy="132575"/>
                  <a:chOff x="-2866744" y="827071"/>
                  <a:chExt cx="168701" cy="132575"/>
                </a:xfrm>
              </p:grpSpPr>
              <p:cxnSp>
                <p:nvCxnSpPr>
                  <p:cNvPr id="250" name="Rechte verbindingslijn 249">
                    <a:extLst>
                      <a:ext uri="{FF2B5EF4-FFF2-40B4-BE49-F238E27FC236}">
                        <a16:creationId xmlns:a16="http://schemas.microsoft.com/office/drawing/2014/main" id="{B3E2FE3A-69DA-4CBC-B831-8F7D8DEDF02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51" name="Rechte verbindingslijn 250">
                    <a:extLst>
                      <a:ext uri="{FF2B5EF4-FFF2-40B4-BE49-F238E27FC236}">
                        <a16:creationId xmlns:a16="http://schemas.microsoft.com/office/drawing/2014/main" id="{FC4B0C86-885F-489F-8A1C-6196A53D7B1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52" name="Rechte verbindingslijn 251">
                    <a:extLst>
                      <a:ext uri="{FF2B5EF4-FFF2-40B4-BE49-F238E27FC236}">
                        <a16:creationId xmlns:a16="http://schemas.microsoft.com/office/drawing/2014/main" id="{9CA7805C-DB7D-4875-92ED-A521EB9FA4E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53" name="Rechte verbindingslijn 252">
                    <a:extLst>
                      <a:ext uri="{FF2B5EF4-FFF2-40B4-BE49-F238E27FC236}">
                        <a16:creationId xmlns:a16="http://schemas.microsoft.com/office/drawing/2014/main" id="{BF49B9D1-DCA9-45CF-994E-DD419EE121D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54" name="Rechte verbindingslijn 253">
                    <a:extLst>
                      <a:ext uri="{FF2B5EF4-FFF2-40B4-BE49-F238E27FC236}">
                        <a16:creationId xmlns:a16="http://schemas.microsoft.com/office/drawing/2014/main" id="{1CB23D08-08C3-4BAF-822E-ABE526435C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49" name="Pijl: rechts 248">
                  <a:extLst>
                    <a:ext uri="{FF2B5EF4-FFF2-40B4-BE49-F238E27FC236}">
                      <a16:creationId xmlns:a16="http://schemas.microsoft.com/office/drawing/2014/main" id="{EA5F31C3-A58E-4DED-B2FF-26CF51FCEA7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38" name="Groep 237">
                <a:extLst>
                  <a:ext uri="{FF2B5EF4-FFF2-40B4-BE49-F238E27FC236}">
                    <a16:creationId xmlns:a16="http://schemas.microsoft.com/office/drawing/2014/main" id="{87E429CB-ADC7-49AF-9DBE-BEE694048FFA}"/>
                  </a:ext>
                </a:extLst>
              </p:cNvPr>
              <p:cNvGrpSpPr/>
              <p:nvPr userDrawn="1"/>
            </p:nvGrpSpPr>
            <p:grpSpPr>
              <a:xfrm>
                <a:off x="-2916763" y="460171"/>
                <a:ext cx="268738" cy="248381"/>
                <a:chOff x="-2916763" y="460171"/>
                <a:chExt cx="268738" cy="248381"/>
              </a:xfrm>
            </p:grpSpPr>
            <p:sp>
              <p:nvSpPr>
                <p:cNvPr id="239" name="Rechthoek 238">
                  <a:extLst>
                    <a:ext uri="{FF2B5EF4-FFF2-40B4-BE49-F238E27FC236}">
                      <a16:creationId xmlns:a16="http://schemas.microsoft.com/office/drawing/2014/main" id="{929D9706-927F-4E93-8487-EE6ABF7B8E0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40" name="Groep 239">
                  <a:extLst>
                    <a:ext uri="{FF2B5EF4-FFF2-40B4-BE49-F238E27FC236}">
                      <a16:creationId xmlns:a16="http://schemas.microsoft.com/office/drawing/2014/main" id="{120BA51B-AF91-4365-8E82-37A2A177BC94}"/>
                    </a:ext>
                  </a:extLst>
                </p:cNvPr>
                <p:cNvGrpSpPr/>
                <p:nvPr userDrawn="1"/>
              </p:nvGrpSpPr>
              <p:grpSpPr>
                <a:xfrm>
                  <a:off x="-2866744" y="518074"/>
                  <a:ext cx="168701" cy="132575"/>
                  <a:chOff x="-2866744" y="518074"/>
                  <a:chExt cx="168701" cy="132575"/>
                </a:xfrm>
              </p:grpSpPr>
              <p:cxnSp>
                <p:nvCxnSpPr>
                  <p:cNvPr id="242" name="Rechte verbindingslijn 241">
                    <a:extLst>
                      <a:ext uri="{FF2B5EF4-FFF2-40B4-BE49-F238E27FC236}">
                        <a16:creationId xmlns:a16="http://schemas.microsoft.com/office/drawing/2014/main" id="{A45A0574-183F-48A3-91ED-FFB8C8F23F8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43" name="Rechte verbindingslijn 242">
                    <a:extLst>
                      <a:ext uri="{FF2B5EF4-FFF2-40B4-BE49-F238E27FC236}">
                        <a16:creationId xmlns:a16="http://schemas.microsoft.com/office/drawing/2014/main" id="{8B963FC8-6211-4B72-8681-05734CFB78B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44" name="Rechte verbindingslijn 243">
                    <a:extLst>
                      <a:ext uri="{FF2B5EF4-FFF2-40B4-BE49-F238E27FC236}">
                        <a16:creationId xmlns:a16="http://schemas.microsoft.com/office/drawing/2014/main" id="{794200C7-BFF1-4878-951B-C05972900B6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45" name="Rechte verbindingslijn 244">
                    <a:extLst>
                      <a:ext uri="{FF2B5EF4-FFF2-40B4-BE49-F238E27FC236}">
                        <a16:creationId xmlns:a16="http://schemas.microsoft.com/office/drawing/2014/main" id="{546794D5-7916-48A3-80CC-53B8925B455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46" name="Rechte verbindingslijn 245">
                    <a:extLst>
                      <a:ext uri="{FF2B5EF4-FFF2-40B4-BE49-F238E27FC236}">
                        <a16:creationId xmlns:a16="http://schemas.microsoft.com/office/drawing/2014/main" id="{BDB86708-E9F5-4741-A5AE-BC482DD188F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41" name="Pijl: rechts 240">
                  <a:extLst>
                    <a:ext uri="{FF2B5EF4-FFF2-40B4-BE49-F238E27FC236}">
                      <a16:creationId xmlns:a16="http://schemas.microsoft.com/office/drawing/2014/main" id="{AAB73F3A-8AA5-47D9-AA4D-4FA921B9C56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220" name="Groep 219">
              <a:extLst>
                <a:ext uri="{FF2B5EF4-FFF2-40B4-BE49-F238E27FC236}">
                  <a16:creationId xmlns:a16="http://schemas.microsoft.com/office/drawing/2014/main" id="{1FE49F18-0973-49DF-BB82-C4B9865B0DD9}"/>
                </a:ext>
              </a:extLst>
            </p:cNvPr>
            <p:cNvGrpSpPr/>
            <p:nvPr userDrawn="1"/>
          </p:nvGrpSpPr>
          <p:grpSpPr>
            <a:xfrm>
              <a:off x="-938434" y="4663037"/>
              <a:ext cx="627798" cy="576693"/>
              <a:chOff x="-1753862" y="6112775"/>
              <a:chExt cx="759635" cy="697798"/>
            </a:xfrm>
          </p:grpSpPr>
          <p:grpSp>
            <p:nvGrpSpPr>
              <p:cNvPr id="224" name="Inspireren">
                <a:extLst>
                  <a:ext uri="{FF2B5EF4-FFF2-40B4-BE49-F238E27FC236}">
                    <a16:creationId xmlns:a16="http://schemas.microsoft.com/office/drawing/2014/main" id="{49D60B17-0EF9-4F48-A489-CA3737123DBF}"/>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226" name="Freeform 12">
                  <a:extLst>
                    <a:ext uri="{FF2B5EF4-FFF2-40B4-BE49-F238E27FC236}">
                      <a16:creationId xmlns:a16="http://schemas.microsoft.com/office/drawing/2014/main" id="{2CAD1A7A-64F4-4E15-94FE-475BD4F854C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227" name="Freeform 13">
                  <a:extLst>
                    <a:ext uri="{FF2B5EF4-FFF2-40B4-BE49-F238E27FC236}">
                      <a16:creationId xmlns:a16="http://schemas.microsoft.com/office/drawing/2014/main" id="{32BD5668-98D5-4E06-830D-33EABA6313F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228" name="Freeform 14">
                  <a:extLst>
                    <a:ext uri="{FF2B5EF4-FFF2-40B4-BE49-F238E27FC236}">
                      <a16:creationId xmlns:a16="http://schemas.microsoft.com/office/drawing/2014/main" id="{E0F340CA-9E1D-4E9D-A84C-0B5F202D29A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225" name="Tekstvak 224">
                <a:extLst>
                  <a:ext uri="{FF2B5EF4-FFF2-40B4-BE49-F238E27FC236}">
                    <a16:creationId xmlns:a16="http://schemas.microsoft.com/office/drawing/2014/main" id="{F3E54BFA-B2CA-4EDC-A725-FDC63C3F75CA}"/>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221" name="Rechthoek 220">
              <a:extLst>
                <a:ext uri="{FF2B5EF4-FFF2-40B4-BE49-F238E27FC236}">
                  <a16:creationId xmlns:a16="http://schemas.microsoft.com/office/drawing/2014/main" id="{B09886D2-CD21-4EB2-A314-B4E29D9AEF6D}"/>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222" name="Rechthoek 221">
              <a:extLst>
                <a:ext uri="{FF2B5EF4-FFF2-40B4-BE49-F238E27FC236}">
                  <a16:creationId xmlns:a16="http://schemas.microsoft.com/office/drawing/2014/main" id="{2B06BE57-3325-4A8A-98B3-63A756B8B872}"/>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4C8E8"/>
                </a:buClr>
                <a:buSzTx/>
                <a:buFontTx/>
                <a:buBlip>
                  <a:blip r:embed="rId6"/>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23" name="Rechthoek 222">
              <a:extLst>
                <a:ext uri="{FF2B5EF4-FFF2-40B4-BE49-F238E27FC236}">
                  <a16:creationId xmlns:a16="http://schemas.microsoft.com/office/drawing/2014/main" id="{8262C5EE-12B8-4D42-9072-163BF09BA6B1}"/>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Alt. Subtitel</a:t>
              </a:r>
            </a:p>
          </p:txBody>
        </p:sp>
      </p:grpSp>
      <p:grpSp>
        <p:nvGrpSpPr>
          <p:cNvPr id="3" name="Groep 2">
            <a:extLst>
              <a:ext uri="{FF2B5EF4-FFF2-40B4-BE49-F238E27FC236}">
                <a16:creationId xmlns:a16="http://schemas.microsoft.com/office/drawing/2014/main" id="{A6EBA8AA-3422-59E4-DFAB-ABB71959835B}"/>
              </a:ext>
            </a:extLst>
          </p:cNvPr>
          <p:cNvGrpSpPr/>
          <p:nvPr userDrawn="1"/>
        </p:nvGrpSpPr>
        <p:grpSpPr>
          <a:xfrm>
            <a:off x="2704749" y="1231352"/>
            <a:ext cx="8965461" cy="4850144"/>
            <a:chOff x="2704749" y="1231352"/>
            <a:chExt cx="8965461" cy="4850144"/>
          </a:xfrm>
        </p:grpSpPr>
        <p:grpSp>
          <p:nvGrpSpPr>
            <p:cNvPr id="4" name="Groep 3">
              <a:extLst>
                <a:ext uri="{FF2B5EF4-FFF2-40B4-BE49-F238E27FC236}">
                  <a16:creationId xmlns:a16="http://schemas.microsoft.com/office/drawing/2014/main" id="{56DCFE74-2465-AA17-11BB-3125E43B0D9B}"/>
                </a:ext>
              </a:extLst>
            </p:cNvPr>
            <p:cNvGrpSpPr/>
            <p:nvPr userDrawn="1"/>
          </p:nvGrpSpPr>
          <p:grpSpPr>
            <a:xfrm>
              <a:off x="2704749" y="1231352"/>
              <a:ext cx="8965461" cy="4850144"/>
              <a:chOff x="2704749" y="1231352"/>
              <a:chExt cx="8965461" cy="4850144"/>
            </a:xfrm>
          </p:grpSpPr>
          <p:pic>
            <p:nvPicPr>
              <p:cNvPr id="6" name="Picture 44">
                <a:extLst>
                  <a:ext uri="{FF2B5EF4-FFF2-40B4-BE49-F238E27FC236}">
                    <a16:creationId xmlns:a16="http://schemas.microsoft.com/office/drawing/2014/main" id="{1259777C-E0D1-688A-86A1-28FC19FDAAB1}"/>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53903"/>
              <a:stretch/>
            </p:blipFill>
            <p:spPr>
              <a:xfrm>
                <a:off x="2704749" y="1231352"/>
                <a:ext cx="3807879" cy="4850144"/>
              </a:xfrm>
              <a:prstGeom prst="rect">
                <a:avLst/>
              </a:prstGeom>
            </p:spPr>
          </p:pic>
          <p:pic>
            <p:nvPicPr>
              <p:cNvPr id="8" name="Picture 44">
                <a:extLst>
                  <a:ext uri="{FF2B5EF4-FFF2-40B4-BE49-F238E27FC236}">
                    <a16:creationId xmlns:a16="http://schemas.microsoft.com/office/drawing/2014/main" id="{39229DEA-AB17-0470-9F09-82D3E2FC01D9}"/>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46127" r="46609"/>
              <a:stretch/>
            </p:blipFill>
            <p:spPr>
              <a:xfrm>
                <a:off x="6512628" y="1231352"/>
                <a:ext cx="1307398" cy="4850144"/>
              </a:xfrm>
              <a:prstGeom prst="rect">
                <a:avLst/>
              </a:prstGeom>
            </p:spPr>
          </p:pic>
          <p:pic>
            <p:nvPicPr>
              <p:cNvPr id="9" name="Picture 44">
                <a:extLst>
                  <a:ext uri="{FF2B5EF4-FFF2-40B4-BE49-F238E27FC236}">
                    <a16:creationId xmlns:a16="http://schemas.microsoft.com/office/drawing/2014/main" id="{4A941F83-1753-8017-9BCE-839CC5DF1F56}"/>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53391"/>
              <a:stretch/>
            </p:blipFill>
            <p:spPr>
              <a:xfrm>
                <a:off x="7820026" y="1231352"/>
                <a:ext cx="3850184" cy="4850144"/>
              </a:xfrm>
              <a:prstGeom prst="rect">
                <a:avLst/>
              </a:prstGeom>
            </p:spPr>
          </p:pic>
        </p:grpSp>
        <p:sp>
          <p:nvSpPr>
            <p:cNvPr id="5" name="Rechthoek 4">
              <a:extLst>
                <a:ext uri="{FF2B5EF4-FFF2-40B4-BE49-F238E27FC236}">
                  <a16:creationId xmlns:a16="http://schemas.microsoft.com/office/drawing/2014/main" id="{DA9A50BB-BBC7-966E-9A48-F9B8D5FBD5DD}"/>
                </a:ext>
              </a:extLst>
            </p:cNvPr>
            <p:cNvSpPr/>
            <p:nvPr userDrawn="1"/>
          </p:nvSpPr>
          <p:spPr>
            <a:xfrm>
              <a:off x="3721876" y="1559629"/>
              <a:ext cx="6930124" cy="390249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0"/>
                </a:spcBef>
                <a:spcAft>
                  <a:spcPts val="1200"/>
                </a:spcAft>
                <a:buClrTx/>
                <a:buSzTx/>
                <a:buFontTx/>
                <a:buNone/>
                <a:tabLst/>
                <a:defRPr/>
              </a:pPr>
              <a:endParaRPr kumimoji="0" lang="nl-NL" sz="1800" b="0" i="0" u="none" strike="noStrike" kern="1200" cap="none" spc="0" normalizeH="0" baseline="0" noProof="0" err="1">
                <a:ln>
                  <a:noFill/>
                </a:ln>
                <a:solidFill>
                  <a:prstClr val="white"/>
                </a:solidFill>
                <a:effectLst/>
                <a:uLnTx/>
                <a:uFillTx/>
                <a:latin typeface="Tahoma"/>
                <a:ea typeface="+mn-ea"/>
                <a:cs typeface="+mn-cs"/>
              </a:endParaRPr>
            </a:p>
          </p:txBody>
        </p:sp>
      </p:grpSp>
      <p:sp>
        <p:nvSpPr>
          <p:cNvPr id="10" name="Tijdelijke aanduiding voor media 28">
            <a:extLst>
              <a:ext uri="{FF2B5EF4-FFF2-40B4-BE49-F238E27FC236}">
                <a16:creationId xmlns:a16="http://schemas.microsoft.com/office/drawing/2014/main" id="{88146D3B-ED3D-75A7-A788-7342A86BCB05}"/>
              </a:ext>
            </a:extLst>
          </p:cNvPr>
          <p:cNvSpPr>
            <a:spLocks noGrp="1"/>
          </p:cNvSpPr>
          <p:nvPr>
            <p:ph type="media" sz="quarter" idx="19" hasCustomPrompt="1"/>
          </p:nvPr>
        </p:nvSpPr>
        <p:spPr>
          <a:xfrm>
            <a:off x="3722000" y="1559629"/>
            <a:ext cx="6930000" cy="3898800"/>
          </a:xfrm>
          <a:solidFill>
            <a:schemeClr val="bg1">
              <a:lumMod val="95000"/>
            </a:schemeClr>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500" b="0" i="1" baseline="0">
                <a:solidFill>
                  <a:schemeClr val="tx1">
                    <a:lumMod val="50000"/>
                    <a:lumOff val="50000"/>
                  </a:schemeClr>
                </a:solidFill>
                <a:latin typeface="Tahoma" panose="020B0604030504040204" pitchFamily="34" charset="0"/>
              </a:defRPr>
            </a:lvl1pPr>
          </a:lstStyle>
          <a:p>
            <a:r>
              <a:rPr lang="nl-NL" noProof="0"/>
              <a:t>Klik op het onderstaand icoon </a:t>
            </a:r>
            <a:br>
              <a:rPr lang="nl-NL" noProof="0"/>
            </a:br>
            <a:r>
              <a:rPr lang="nl-NL" noProof="0"/>
              <a:t>om een video in te voegen.</a:t>
            </a:r>
            <a:br>
              <a:rPr lang="nl-NL" noProof="0"/>
            </a:br>
            <a:br>
              <a:rPr lang="nl-NL" noProof="0"/>
            </a:br>
            <a:r>
              <a:rPr lang="nl-NL" noProof="0"/>
              <a:t>Meer hulp nodig? </a:t>
            </a:r>
            <a:br>
              <a:rPr lang="nl-NL" noProof="0"/>
            </a:br>
            <a:r>
              <a:rPr lang="nl-NL" noProof="0"/>
              <a:t>Aan de zijkanten van de dia's zijn instructies </a:t>
            </a:r>
            <a:br>
              <a:rPr lang="nl-NL" noProof="0"/>
            </a:br>
            <a:r>
              <a:rPr lang="nl-NL" noProof="0"/>
              <a:t>geplaatst voor verdere informatie.</a:t>
            </a:r>
          </a:p>
        </p:txBody>
      </p:sp>
    </p:spTree>
    <p:extLst>
      <p:ext uri="{BB962C8B-B14F-4D97-AF65-F5344CB8AC3E}">
        <p14:creationId xmlns:p14="http://schemas.microsoft.com/office/powerpoint/2010/main" val="60697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Leeg #1">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F1E71"/>
                </a:solidFill>
                <a:effectLst/>
                <a:uLnTx/>
                <a:uFillTx/>
                <a:latin typeface="Tahoma"/>
                <a:ea typeface="+mn-ea"/>
                <a:cs typeface="Calibri" panose="020F0502020204030204" pitchFamily="34" charset="0"/>
              </a:rPr>
              <a:t>Leeg #1</a:t>
            </a:r>
          </a:p>
        </p:txBody>
      </p:sp>
      <p:sp>
        <p:nvSpPr>
          <p:cNvPr id="80" name="Titel 5">
            <a:extLst>
              <a:ext uri="{FF2B5EF4-FFF2-40B4-BE49-F238E27FC236}">
                <a16:creationId xmlns:a16="http://schemas.microsoft.com/office/drawing/2014/main" id="{F730C527-132B-4D54-A49E-A30FA67A30AF}"/>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grpSp>
        <p:nvGrpSpPr>
          <p:cNvPr id="78" name="INSTRUCTIE">
            <a:extLst>
              <a:ext uri="{FF2B5EF4-FFF2-40B4-BE49-F238E27FC236}">
                <a16:creationId xmlns:a16="http://schemas.microsoft.com/office/drawing/2014/main" id="{DD021649-65C8-459B-9112-C26F3A311486}"/>
              </a:ext>
            </a:extLst>
          </p:cNvPr>
          <p:cNvGrpSpPr/>
          <p:nvPr userDrawn="1"/>
        </p:nvGrpSpPr>
        <p:grpSpPr>
          <a:xfrm>
            <a:off x="-3786437" y="0"/>
            <a:ext cx="3693386" cy="5359349"/>
            <a:chOff x="-3786437" y="0"/>
            <a:chExt cx="3693386" cy="5359349"/>
          </a:xfrm>
        </p:grpSpPr>
        <p:sp>
          <p:nvSpPr>
            <p:cNvPr id="79" name="Rechthoek 78">
              <a:extLst>
                <a:ext uri="{FF2B5EF4-FFF2-40B4-BE49-F238E27FC236}">
                  <a16:creationId xmlns:a16="http://schemas.microsoft.com/office/drawing/2014/main" id="{F85C41E3-1EDD-4A22-8792-69E70D1D6AF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AD1EC"/>
                  </a:solidFill>
                  <a:effectLst/>
                  <a:uLnTx/>
                  <a:uFillTx/>
                  <a:latin typeface="Calibri" panose="020F0502020204030204" pitchFamily="34" charset="0"/>
                  <a:ea typeface="+mn-ea"/>
                  <a:cs typeface="Calibri" panose="020F0502020204030204" pitchFamily="34" charset="0"/>
                </a:rPr>
                <a:t>Tekst niveaus kiezen</a:t>
              </a:r>
            </a:p>
          </p:txBody>
        </p:sp>
        <p:sp>
          <p:nvSpPr>
            <p:cNvPr id="81" name="Ovaal 80">
              <a:extLst>
                <a:ext uri="{FF2B5EF4-FFF2-40B4-BE49-F238E27FC236}">
                  <a16:creationId xmlns:a16="http://schemas.microsoft.com/office/drawing/2014/main" id="{E80C6A52-E294-4B86-9929-7A17B430F7D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2" name="Rechthoek 81">
              <a:extLst>
                <a:ext uri="{FF2B5EF4-FFF2-40B4-BE49-F238E27FC236}">
                  <a16:creationId xmlns:a16="http://schemas.microsoft.com/office/drawing/2014/main" id="{78798DBF-B0C2-410B-A4B2-2C622A93D5A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F1E71"/>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Ovaal 82">
              <a:extLst>
                <a:ext uri="{FF2B5EF4-FFF2-40B4-BE49-F238E27FC236}">
                  <a16:creationId xmlns:a16="http://schemas.microsoft.com/office/drawing/2014/main" id="{6194F404-0A70-4FFE-94CE-4B2D1541C4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84" name="Rechthoek 83">
              <a:extLst>
                <a:ext uri="{FF2B5EF4-FFF2-40B4-BE49-F238E27FC236}">
                  <a16:creationId xmlns:a16="http://schemas.microsoft.com/office/drawing/2014/main" id="{22B0D018-A7C9-4235-B2F3-3672954BAD6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5" name="Rechthoek 84">
              <a:extLst>
                <a:ext uri="{FF2B5EF4-FFF2-40B4-BE49-F238E27FC236}">
                  <a16:creationId xmlns:a16="http://schemas.microsoft.com/office/drawing/2014/main" id="{B9D28D5D-B2C5-44C1-BB98-0CE6BB356E5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AD1EC"/>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86" name="Ovaal 85">
              <a:extLst>
                <a:ext uri="{FF2B5EF4-FFF2-40B4-BE49-F238E27FC236}">
                  <a16:creationId xmlns:a16="http://schemas.microsoft.com/office/drawing/2014/main" id="{5B32CFFE-4279-4179-AD64-2C291B42019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5" name="Ovaal 94">
              <a:extLst>
                <a:ext uri="{FF2B5EF4-FFF2-40B4-BE49-F238E27FC236}">
                  <a16:creationId xmlns:a16="http://schemas.microsoft.com/office/drawing/2014/main" id="{3FF15CB4-F15C-4AE0-A99B-C2A10840E9B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8" name="Rechthoek 97">
              <a:extLst>
                <a:ext uri="{FF2B5EF4-FFF2-40B4-BE49-F238E27FC236}">
                  <a16:creationId xmlns:a16="http://schemas.microsoft.com/office/drawing/2014/main" id="{B0F84FFA-5AAA-404A-8E13-42B877A6C57A}"/>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99" name="Ovaal 98">
              <a:extLst>
                <a:ext uri="{FF2B5EF4-FFF2-40B4-BE49-F238E27FC236}">
                  <a16:creationId xmlns:a16="http://schemas.microsoft.com/office/drawing/2014/main" id="{D3C974E4-5D87-4731-823C-50409150AE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0" name="Ovaal 99">
              <a:extLst>
                <a:ext uri="{FF2B5EF4-FFF2-40B4-BE49-F238E27FC236}">
                  <a16:creationId xmlns:a16="http://schemas.microsoft.com/office/drawing/2014/main" id="{132BD763-14F8-4463-90C5-499C70841F9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1" name="Rechthoek 100">
              <a:extLst>
                <a:ext uri="{FF2B5EF4-FFF2-40B4-BE49-F238E27FC236}">
                  <a16:creationId xmlns:a16="http://schemas.microsoft.com/office/drawing/2014/main" id="{3FEF028A-41E3-4F56-A4DA-1A27D54C57A9}"/>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F1E71"/>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 name="Ovaal 101">
              <a:extLst>
                <a:ext uri="{FF2B5EF4-FFF2-40B4-BE49-F238E27FC236}">
                  <a16:creationId xmlns:a16="http://schemas.microsoft.com/office/drawing/2014/main" id="{2503C74E-CBBB-4B32-94AB-B3AB93999FF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3" name="Rechthoek 102">
              <a:extLst>
                <a:ext uri="{FF2B5EF4-FFF2-40B4-BE49-F238E27FC236}">
                  <a16:creationId xmlns:a16="http://schemas.microsoft.com/office/drawing/2014/main" id="{6C29BFBB-3983-49D9-9CFE-4E7459146683}"/>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AD1EC"/>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 name="Ovaal 103">
              <a:extLst>
                <a:ext uri="{FF2B5EF4-FFF2-40B4-BE49-F238E27FC236}">
                  <a16:creationId xmlns:a16="http://schemas.microsoft.com/office/drawing/2014/main" id="{FEA3D50E-D82D-44A5-BE3F-FC799AEE122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5" name="Ovaal 104">
              <a:extLst>
                <a:ext uri="{FF2B5EF4-FFF2-40B4-BE49-F238E27FC236}">
                  <a16:creationId xmlns:a16="http://schemas.microsoft.com/office/drawing/2014/main" id="{5EAB4BF6-DFE1-454E-8884-F2CC3B8ACF5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06" name="Rechthoek 105">
              <a:extLst>
                <a:ext uri="{FF2B5EF4-FFF2-40B4-BE49-F238E27FC236}">
                  <a16:creationId xmlns:a16="http://schemas.microsoft.com/office/drawing/2014/main" id="{3BB32B58-0115-4B49-9FB9-38C446A638F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600" b="0" i="0" u="none" strike="noStrike" kern="0" cap="none" spc="0" normalizeH="0" baseline="0" noProof="0">
                  <a:ln>
                    <a:noFill/>
                  </a:ln>
                  <a:solidFill>
                    <a:srgbClr val="1F1E71"/>
                  </a:solidFill>
                  <a:effectLst/>
                  <a:uLnTx/>
                  <a:uFillTx/>
                  <a:latin typeface="Calibri" panose="020F0502020204030204" pitchFamily="34" charset="0"/>
                  <a:ea typeface="+mn-ea"/>
                  <a:cs typeface="Calibri" panose="020F0502020204030204" pitchFamily="34" charset="0"/>
                </a:rPr>
                <a:t>Subtitel</a:t>
              </a:r>
            </a:p>
          </p:txBody>
        </p:sp>
        <p:sp>
          <p:nvSpPr>
            <p:cNvPr id="107" name="Rechthoek 106">
              <a:extLst>
                <a:ext uri="{FF2B5EF4-FFF2-40B4-BE49-F238E27FC236}">
                  <a16:creationId xmlns:a16="http://schemas.microsoft.com/office/drawing/2014/main" id="{04BC8D6A-1B07-454D-AD84-5A0BD8DC463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08" name="ICOON_info">
              <a:extLst>
                <a:ext uri="{FF2B5EF4-FFF2-40B4-BE49-F238E27FC236}">
                  <a16:creationId xmlns:a16="http://schemas.microsoft.com/office/drawing/2014/main" id="{4B7495D9-3654-43FD-B4E4-D1865CE257EC}"/>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1DFF91-7DFB-466D-A08A-649EC7E448C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21968D48-B800-4135-9CC0-B8DD48EB46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9" name="VOORBEELD">
              <a:extLst>
                <a:ext uri="{FF2B5EF4-FFF2-40B4-BE49-F238E27FC236}">
                  <a16:creationId xmlns:a16="http://schemas.microsoft.com/office/drawing/2014/main" id="{CFF69BE5-AB09-4148-92CE-1EC36F6F48D0}"/>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EF6800E4-CF0F-4A93-A168-8672F6622B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A7C50D15-8CBA-4337-B335-7A21BD921F6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621530D4-4C73-44AA-9DD7-21DB9832D171}"/>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2BD9ADF2-6BA5-4F9A-9690-F8B4EEE773B4}"/>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10B417C9-25FB-4915-8AB2-E134A983FC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4AA26ACA-0FFC-4AED-85C5-2A2BB342811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DF95020-25EB-4DA8-9D98-C5DD0A91147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87935852-0176-4D77-A782-E9E3B981106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9B84B122-2B17-4ADA-A5EF-9E90BBAB89A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A2F03051-2CFF-4CA8-9F95-2106B196EE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846402E9-9C1C-4AAC-925A-59F6E49D94FD}"/>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5652D416-865A-45B7-BA2F-7AEFD04FEA6D}"/>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3E62F0E5-41F7-4D2C-8989-2DD4D17D7E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FC0436D8-9637-4782-A674-A402690934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274387F8-0E97-49C5-988D-0C1570277BD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7786A161-0C28-4D08-A9A0-ABBE33DB2C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07A941F3-F0B5-4345-A5C9-95C51CB5FDE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F588B592-1864-42FD-A2F2-801CC985001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09FF54E2-FC4F-4C54-811A-3AA1EFC7AAF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28B4C49D-8554-4888-AC07-76CF36BF7C1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DE264993-4253-4444-862D-4EE9200E418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127" name="Rechthoek 126">
                <a:extLst>
                  <a:ext uri="{FF2B5EF4-FFF2-40B4-BE49-F238E27FC236}">
                    <a16:creationId xmlns:a16="http://schemas.microsoft.com/office/drawing/2014/main" id="{63385C18-6FEB-483C-AAF9-CCB85358508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128" name="Groep 127">
                <a:extLst>
                  <a:ext uri="{FF2B5EF4-FFF2-40B4-BE49-F238E27FC236}">
                    <a16:creationId xmlns:a16="http://schemas.microsoft.com/office/drawing/2014/main" id="{9EC6E413-2BED-4EE2-99D5-D0F3B50C4C6E}"/>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5F0B0EC0-3E52-4362-BC7E-F5ED5CAC8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139B7235-419F-454B-8654-DAF376C5A1D2}"/>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984A480C-77F1-49A1-880F-FE3D0CC654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3F1D0A45-347A-40B8-8D78-4E2922667D5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CFDA8BFF-EA36-4146-8901-38C7C4E064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27A5BC6C-83A6-4095-B78C-C5E64947059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3B9F314-20B3-4D47-A59D-831EE457BF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048CD088-8D10-45C8-AE00-042832F8C4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E8B26C96-CC01-4BD2-9396-40A948ED9AAA}"/>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FBB42FDE-A92C-4C59-991B-5769CB3D7AA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D30EADE1-B72C-48DB-8159-4EF9B05A6CA2}"/>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5E98778A-B9F7-460C-BC04-F138D588C3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0714E1F0-2A63-437B-B8E1-BA7471B5BAA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09A42514-B21A-48AB-9A23-7E367568FB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B5DF0942-4450-4847-B61D-6DD59A8D78E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14B4361E-6B02-4B7B-8CE4-2B1B1B35CC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6E0B160C-14C0-4DFE-90CA-1AF0E6305B1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0" name="Groep 109">
              <a:extLst>
                <a:ext uri="{FF2B5EF4-FFF2-40B4-BE49-F238E27FC236}">
                  <a16:creationId xmlns:a16="http://schemas.microsoft.com/office/drawing/2014/main" id="{4413979A-EA27-4ADF-B576-7D3AC62B34E1}"/>
                </a:ext>
              </a:extLst>
            </p:cNvPr>
            <p:cNvGrpSpPr/>
            <p:nvPr userDrawn="1"/>
          </p:nvGrpSpPr>
          <p:grpSpPr>
            <a:xfrm>
              <a:off x="-938434" y="4663037"/>
              <a:ext cx="627798" cy="576693"/>
              <a:chOff x="-1753862" y="6112775"/>
              <a:chExt cx="759635" cy="697798"/>
            </a:xfrm>
          </p:grpSpPr>
          <p:grpSp>
            <p:nvGrpSpPr>
              <p:cNvPr id="114" name="Inspireren">
                <a:extLst>
                  <a:ext uri="{FF2B5EF4-FFF2-40B4-BE49-F238E27FC236}">
                    <a16:creationId xmlns:a16="http://schemas.microsoft.com/office/drawing/2014/main" id="{7D1DAB0C-D9FD-40B2-908B-E3986579EF5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3EE68F01-A37A-42F2-8324-E76BFB8772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7" name="Freeform 13">
                  <a:extLst>
                    <a:ext uri="{FF2B5EF4-FFF2-40B4-BE49-F238E27FC236}">
                      <a16:creationId xmlns:a16="http://schemas.microsoft.com/office/drawing/2014/main" id="{5053F1F1-65A9-415B-8ECC-4826615DF9D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8" name="Freeform 14">
                  <a:extLst>
                    <a:ext uri="{FF2B5EF4-FFF2-40B4-BE49-F238E27FC236}">
                      <a16:creationId xmlns:a16="http://schemas.microsoft.com/office/drawing/2014/main" id="{AC6545A0-17C1-433E-9FF2-00D55DE41E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15" name="Tekstvak 114">
                <a:extLst>
                  <a:ext uri="{FF2B5EF4-FFF2-40B4-BE49-F238E27FC236}">
                    <a16:creationId xmlns:a16="http://schemas.microsoft.com/office/drawing/2014/main" id="{8D2FCA90-75C0-47A6-BF17-E41CF37C8AC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111" name="Rechthoek 110">
              <a:extLst>
                <a:ext uri="{FF2B5EF4-FFF2-40B4-BE49-F238E27FC236}">
                  <a16:creationId xmlns:a16="http://schemas.microsoft.com/office/drawing/2014/main" id="{185C4028-992F-4DA3-A61F-5670FDF2C46A}"/>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112" name="Rechthoek 111">
              <a:extLst>
                <a:ext uri="{FF2B5EF4-FFF2-40B4-BE49-F238E27FC236}">
                  <a16:creationId xmlns:a16="http://schemas.microsoft.com/office/drawing/2014/main" id="{9F77F6CE-68F1-4754-A902-469CF431C94C}"/>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AD1EC"/>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 name="Rechthoek 112">
              <a:extLst>
                <a:ext uri="{FF2B5EF4-FFF2-40B4-BE49-F238E27FC236}">
                  <a16:creationId xmlns:a16="http://schemas.microsoft.com/office/drawing/2014/main" id="{FEE08CCC-3428-4311-8A24-D08BD07281D0}"/>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600" b="0" i="0" u="none" strike="noStrike" kern="0" cap="none" spc="0" normalizeH="0" baseline="0" noProof="0">
                  <a:ln>
                    <a:noFill/>
                  </a:ln>
                  <a:solidFill>
                    <a:srgbClr val="EE3835"/>
                  </a:solidFill>
                  <a:effectLst/>
                  <a:uLnTx/>
                  <a:uFillTx/>
                  <a:latin typeface="Calibri" panose="020F0502020204030204" pitchFamily="34" charset="0"/>
                  <a:ea typeface="+mn-ea"/>
                  <a:cs typeface="Calibri" panose="020F0502020204030204" pitchFamily="34" charset="0"/>
                </a:rPr>
                <a:t>Alt. Subtitel</a:t>
              </a:r>
            </a:p>
          </p:txBody>
        </p:sp>
      </p:grpSp>
    </p:spTree>
    <p:extLst>
      <p:ext uri="{BB962C8B-B14F-4D97-AF65-F5344CB8AC3E}">
        <p14:creationId xmlns:p14="http://schemas.microsoft.com/office/powerpoint/2010/main" val="222802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3.png"/><Relationship Id="rId4" Type="http://schemas.openxmlformats.org/officeDocument/2006/relationships/slideLayout" Target="../slideLayouts/slideLayout5.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4" name="Rechthoek 213">
            <a:extLst>
              <a:ext uri="{FF2B5EF4-FFF2-40B4-BE49-F238E27FC236}">
                <a16:creationId xmlns:a16="http://schemas.microsoft.com/office/drawing/2014/main" id="{3EDB7FE1-5C9B-4730-941F-86E78E497C71}"/>
              </a:ext>
            </a:extLst>
          </p:cNvPr>
          <p:cNvSpPr/>
          <p:nvPr userDrawn="1"/>
        </p:nvSpPr>
        <p:spPr>
          <a:xfrm>
            <a:off x="0" y="6339138"/>
            <a:ext cx="12192000" cy="518862"/>
          </a:xfrm>
          <a:prstGeom prst="rect">
            <a:avLst/>
          </a:prstGeom>
          <a:solidFill>
            <a:srgbClr val="F4F4F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p:cNvSpPr>
            <a:spLocks noGrp="1"/>
          </p:cNvSpPr>
          <p:nvPr>
            <p:ph type="title"/>
          </p:nvPr>
        </p:nvSpPr>
        <p:spPr>
          <a:xfrm>
            <a:off x="524487" y="514083"/>
            <a:ext cx="11110002" cy="738859"/>
          </a:xfrm>
          <a:prstGeom prst="rect">
            <a:avLst/>
          </a:prstGeom>
        </p:spPr>
        <p:txBody>
          <a:bodyPr vert="horz" lIns="0" tIns="0" rIns="0" bIns="0" rtlCol="0" anchor="ctr">
            <a:noAutofit/>
          </a:bodyPr>
          <a:lstStyle/>
          <a:p>
            <a:r>
              <a:rPr lang="nl-NL"/>
              <a:t>Plaats hier je titel</a:t>
            </a:r>
            <a:br>
              <a:rPr lang="nl-NL"/>
            </a:br>
            <a:r>
              <a:rPr lang="nl-NL"/>
              <a:t>max 2 regels</a:t>
            </a:r>
          </a:p>
        </p:txBody>
      </p:sp>
      <p:sp>
        <p:nvSpPr>
          <p:cNvPr id="53" name="Freeform 73">
            <a:extLst>
              <a:ext uri="{FF2B5EF4-FFF2-40B4-BE49-F238E27FC236}">
                <a16:creationId xmlns:a16="http://schemas.microsoft.com/office/drawing/2014/main" id="{B75868DE-90D9-4AAD-95C8-3AF698D7E19E}"/>
              </a:ext>
            </a:extLst>
          </p:cNvPr>
          <p:cNvSpPr>
            <a:spLocks/>
          </p:cNvSpPr>
          <p:nvPr userDrawn="1"/>
        </p:nvSpPr>
        <p:spPr bwMode="auto">
          <a:xfrm>
            <a:off x="11065098" y="6121417"/>
            <a:ext cx="722391" cy="440484"/>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nl-NL"/>
          </a:p>
        </p:txBody>
      </p:sp>
      <p:sp>
        <p:nvSpPr>
          <p:cNvPr id="3" name="Tijdelijke aanduiding voor tekst 2"/>
          <p:cNvSpPr>
            <a:spLocks noGrp="1"/>
          </p:cNvSpPr>
          <p:nvPr>
            <p:ph type="body" idx="1"/>
          </p:nvPr>
        </p:nvSpPr>
        <p:spPr>
          <a:xfrm>
            <a:off x="537387" y="1575951"/>
            <a:ext cx="11097101" cy="4046271"/>
          </a:xfrm>
          <a:prstGeom prst="rect">
            <a:avLst/>
          </a:prstGeom>
        </p:spPr>
        <p:txBody>
          <a:bodyPr vert="horz" lIns="0" tIns="0" rIns="0" bIns="0" rtlCol="0">
            <a:noAutofit/>
          </a:bodyPr>
          <a:lstStyle/>
          <a:p>
            <a:pPr lvl="0"/>
            <a:r>
              <a:rPr lang="nl-NL"/>
              <a:t>Klik hier om een bullet te plaatsen.</a:t>
            </a:r>
          </a:p>
          <a:p>
            <a:pPr lvl="1"/>
            <a:r>
              <a:rPr lang="nl-NL"/>
              <a:t>Sub-</a:t>
            </a:r>
            <a:r>
              <a:rPr lang="nl-NL" err="1"/>
              <a:t>bullet</a:t>
            </a:r>
            <a:endParaRPr lang="nl-NL"/>
          </a:p>
          <a:p>
            <a:pPr lvl="2"/>
            <a:r>
              <a:rPr lang="nl-NL"/>
              <a:t>Leestekst</a:t>
            </a:r>
          </a:p>
          <a:p>
            <a:pPr lvl="3"/>
            <a:r>
              <a:rPr lang="nl-NL"/>
              <a:t>Subtitel</a:t>
            </a:r>
          </a:p>
          <a:p>
            <a:pPr lvl="4"/>
            <a:r>
              <a:rPr lang="nl-NL"/>
              <a:t>Numerieke bullets</a:t>
            </a:r>
          </a:p>
          <a:p>
            <a:pPr lvl="5"/>
            <a:r>
              <a:rPr lang="nl-NL"/>
              <a:t># Abc</a:t>
            </a:r>
          </a:p>
          <a:p>
            <a:pPr lvl="6"/>
            <a:r>
              <a:rPr lang="nl-NL" err="1"/>
              <a:t>Bullet</a:t>
            </a:r>
            <a:r>
              <a:rPr lang="nl-NL"/>
              <a:t> extra</a:t>
            </a:r>
          </a:p>
          <a:p>
            <a:pPr lvl="7"/>
            <a:r>
              <a:rPr lang="nl-NL"/>
              <a:t>Cursief</a:t>
            </a:r>
          </a:p>
          <a:p>
            <a:pPr lvl="8"/>
            <a:r>
              <a:rPr lang="nl-NL"/>
              <a:t>Alt. Subtitel</a:t>
            </a:r>
          </a:p>
        </p:txBody>
      </p:sp>
      <p:sp>
        <p:nvSpPr>
          <p:cNvPr id="6" name="Tijdelijke aanduiding voor dianummer 5"/>
          <p:cNvSpPr>
            <a:spLocks noGrp="1"/>
          </p:cNvSpPr>
          <p:nvPr>
            <p:ph type="sldNum" sz="quarter" idx="4"/>
          </p:nvPr>
        </p:nvSpPr>
        <p:spPr>
          <a:xfrm>
            <a:off x="11225118" y="6147547"/>
            <a:ext cx="439477" cy="378361"/>
          </a:xfrm>
          <a:prstGeom prst="rect">
            <a:avLst/>
          </a:prstGeom>
          <a:noFill/>
        </p:spPr>
        <p:txBody>
          <a:bodyPr vert="horz" lIns="0" tIns="0" rIns="0" bIns="0" rtlCol="0" anchor="ctr">
            <a:noAutofit/>
          </a:bodyPr>
          <a:lstStyle>
            <a:lvl1pPr algn="ctr">
              <a:defRPr sz="1200" b="0">
                <a:solidFill>
                  <a:schemeClr val="bg1"/>
                </a:solidFill>
                <a:latin typeface="Myriad Pro" panose="020B0503030403020204" pitchFamily="34" charset="0"/>
              </a:defRPr>
            </a:lvl1pPr>
          </a:lstStyle>
          <a:p>
            <a:fld id="{B502C9A5-716F-45E6-800B-D4D02CE26F90}" type="slidenum">
              <a:rPr lang="nl-NL" smtClean="0"/>
              <a:pPr/>
              <a:t>‹nr.›</a:t>
            </a:fld>
            <a:endParaRPr lang="nl-NL"/>
          </a:p>
        </p:txBody>
      </p:sp>
      <p:sp>
        <p:nvSpPr>
          <p:cNvPr id="13" name="Tekstvak 12"/>
          <p:cNvSpPr txBox="1"/>
          <p:nvPr userDrawn="1"/>
        </p:nvSpPr>
        <p:spPr>
          <a:xfrm>
            <a:off x="7514" y="-954790"/>
            <a:ext cx="12192000" cy="338554"/>
          </a:xfrm>
          <a:prstGeom prst="rect">
            <a:avLst/>
          </a:prstGeom>
          <a:noFill/>
        </p:spPr>
        <p:txBody>
          <a:bodyPr wrap="square" rtlCol="0">
            <a:spAutoFit/>
          </a:bodyPr>
          <a:lstStyle/>
          <a:p>
            <a:pPr algn="ctr"/>
            <a:r>
              <a:rPr lang="nl-NL" sz="1600" b="0">
                <a:solidFill>
                  <a:schemeClr val="accent1"/>
                </a:solidFill>
                <a:latin typeface="Calibri" panose="020F0502020204030204" pitchFamily="34" charset="0"/>
                <a:cs typeface="Calibri" panose="020F0502020204030204" pitchFamily="34" charset="0"/>
              </a:rPr>
              <a:t>PowerPoint template</a:t>
            </a:r>
          </a:p>
        </p:txBody>
      </p:sp>
      <p:sp>
        <p:nvSpPr>
          <p:cNvPr id="98" name="Rechthoek 97">
            <a:extLst>
              <a:ext uri="{FF2B5EF4-FFF2-40B4-BE49-F238E27FC236}">
                <a16:creationId xmlns:a16="http://schemas.microsoft.com/office/drawing/2014/main" id="{8D1144AA-8EBD-49F0-A557-A0F62D444DDC}"/>
              </a:ext>
            </a:extLst>
          </p:cNvPr>
          <p:cNvSpPr/>
          <p:nvPr userDrawn="1"/>
        </p:nvSpPr>
        <p:spPr>
          <a:xfrm>
            <a:off x="0" y="0"/>
            <a:ext cx="12192000" cy="175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00" name="Groep 99" hidden="1">
            <a:extLst>
              <a:ext uri="{FF2B5EF4-FFF2-40B4-BE49-F238E27FC236}">
                <a16:creationId xmlns:a16="http://schemas.microsoft.com/office/drawing/2014/main" id="{8D51CB8F-7CA4-4C72-8C4B-C762EE70AF34}"/>
              </a:ext>
            </a:extLst>
          </p:cNvPr>
          <p:cNvGrpSpPr/>
          <p:nvPr userDrawn="1"/>
        </p:nvGrpSpPr>
        <p:grpSpPr>
          <a:xfrm>
            <a:off x="-1516174" y="-4298875"/>
            <a:ext cx="13706774" cy="13516304"/>
            <a:chOff x="-1516174" y="-4298875"/>
            <a:chExt cx="13706774" cy="13516304"/>
          </a:xfrm>
        </p:grpSpPr>
        <p:grpSp>
          <p:nvGrpSpPr>
            <p:cNvPr id="97" name="Groep 96">
              <a:extLst>
                <a:ext uri="{FF2B5EF4-FFF2-40B4-BE49-F238E27FC236}">
                  <a16:creationId xmlns:a16="http://schemas.microsoft.com/office/drawing/2014/main" id="{EA4B00C9-A8AD-4163-A5F7-B0A42FD5D6D4}"/>
                </a:ext>
              </a:extLst>
            </p:cNvPr>
            <p:cNvGrpSpPr/>
            <p:nvPr userDrawn="1"/>
          </p:nvGrpSpPr>
          <p:grpSpPr>
            <a:xfrm>
              <a:off x="-1516174" y="1196417"/>
              <a:ext cx="13516304" cy="5661583"/>
              <a:chOff x="-1516174" y="1196417"/>
              <a:chExt cx="13516304" cy="5661583"/>
            </a:xfrm>
          </p:grpSpPr>
          <p:grpSp>
            <p:nvGrpSpPr>
              <p:cNvPr id="177" name="Groep 176">
                <a:extLst>
                  <a:ext uri="{FF2B5EF4-FFF2-40B4-BE49-F238E27FC236}">
                    <a16:creationId xmlns:a16="http://schemas.microsoft.com/office/drawing/2014/main" id="{DD196E50-DBFD-4579-9158-EFD0B7F9F034}"/>
                  </a:ext>
                </a:extLst>
              </p:cNvPr>
              <p:cNvGrpSpPr/>
              <p:nvPr userDrawn="1"/>
            </p:nvGrpSpPr>
            <p:grpSpPr>
              <a:xfrm rot="10800000">
                <a:off x="-1516174" y="1196417"/>
                <a:ext cx="13516304" cy="365638"/>
                <a:chOff x="-294290" y="-115608"/>
                <a:chExt cx="13516304" cy="365638"/>
              </a:xfrm>
            </p:grpSpPr>
            <p:cxnSp>
              <p:nvCxnSpPr>
                <p:cNvPr id="178" name="Rechte verbindingslijn 177">
                  <a:extLst>
                    <a:ext uri="{FF2B5EF4-FFF2-40B4-BE49-F238E27FC236}">
                      <a16:creationId xmlns:a16="http://schemas.microsoft.com/office/drawing/2014/main" id="{71F4F4C0-FC77-4DC1-B161-EFE36A7E1A5F}"/>
                    </a:ext>
                  </a:extLst>
                </p:cNvPr>
                <p:cNvCxnSpPr/>
                <p:nvPr userDrawn="1"/>
              </p:nvCxnSpPr>
              <p:spPr>
                <a:xfrm>
                  <a:off x="-294290" y="-115608"/>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9" name="Rechte verbindingslijn 178">
                  <a:extLst>
                    <a:ext uri="{FF2B5EF4-FFF2-40B4-BE49-F238E27FC236}">
                      <a16:creationId xmlns:a16="http://schemas.microsoft.com/office/drawing/2014/main" id="{A4EF68A3-64C1-4E6E-83B1-E5C8BFA02685}"/>
                    </a:ext>
                  </a:extLst>
                </p:cNvPr>
                <p:cNvCxnSpPr/>
                <p:nvPr userDrawn="1"/>
              </p:nvCxnSpPr>
              <p:spPr>
                <a:xfrm>
                  <a:off x="-294290" y="25003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80" name="Groep 179">
                <a:extLst>
                  <a:ext uri="{FF2B5EF4-FFF2-40B4-BE49-F238E27FC236}">
                    <a16:creationId xmlns:a16="http://schemas.microsoft.com/office/drawing/2014/main" id="{961AECFC-C6B9-4BF1-88D1-05D77E9F834A}"/>
                  </a:ext>
                </a:extLst>
              </p:cNvPr>
              <p:cNvGrpSpPr/>
              <p:nvPr userDrawn="1"/>
            </p:nvGrpSpPr>
            <p:grpSpPr>
              <a:xfrm rot="10800000">
                <a:off x="-1516174" y="5619242"/>
                <a:ext cx="13516304" cy="1238758"/>
                <a:chOff x="-294290" y="-115608"/>
                <a:chExt cx="13516304" cy="1238758"/>
              </a:xfrm>
            </p:grpSpPr>
            <p:cxnSp>
              <p:nvCxnSpPr>
                <p:cNvPr id="181" name="Rechte verbindingslijn 180">
                  <a:extLst>
                    <a:ext uri="{FF2B5EF4-FFF2-40B4-BE49-F238E27FC236}">
                      <a16:creationId xmlns:a16="http://schemas.microsoft.com/office/drawing/2014/main" id="{A27E4AEC-688B-4CE5-BE79-8DCBF9C35D15}"/>
                    </a:ext>
                  </a:extLst>
                </p:cNvPr>
                <p:cNvCxnSpPr/>
                <p:nvPr userDrawn="1"/>
              </p:nvCxnSpPr>
              <p:spPr>
                <a:xfrm>
                  <a:off x="-294290" y="-115608"/>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2" name="Rechte verbindingslijn 181">
                  <a:extLst>
                    <a:ext uri="{FF2B5EF4-FFF2-40B4-BE49-F238E27FC236}">
                      <a16:creationId xmlns:a16="http://schemas.microsoft.com/office/drawing/2014/main" id="{EDFF4D8C-0697-4224-8766-2DC45881FEA1}"/>
                    </a:ext>
                  </a:extLst>
                </p:cNvPr>
                <p:cNvCxnSpPr/>
                <p:nvPr userDrawn="1"/>
              </p:nvCxnSpPr>
              <p:spPr>
                <a:xfrm>
                  <a:off x="-294290" y="25003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7" name="Rechte verbindingslijn 186">
                  <a:extLst>
                    <a:ext uri="{FF2B5EF4-FFF2-40B4-BE49-F238E27FC236}">
                      <a16:creationId xmlns:a16="http://schemas.microsoft.com/office/drawing/2014/main" id="{8B5EA8F3-8E6D-4E54-B394-45C7E133801C}"/>
                    </a:ext>
                  </a:extLst>
                </p:cNvPr>
                <p:cNvCxnSpPr/>
                <p:nvPr userDrawn="1"/>
              </p:nvCxnSpPr>
              <p:spPr>
                <a:xfrm>
                  <a:off x="-294290" y="757512"/>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8" name="Rechte verbindingslijn 187">
                  <a:extLst>
                    <a:ext uri="{FF2B5EF4-FFF2-40B4-BE49-F238E27FC236}">
                      <a16:creationId xmlns:a16="http://schemas.microsoft.com/office/drawing/2014/main" id="{2006096D-3195-4317-80E7-9541E3E69900}"/>
                    </a:ext>
                  </a:extLst>
                </p:cNvPr>
                <p:cNvCxnSpPr/>
                <p:nvPr userDrawn="1"/>
              </p:nvCxnSpPr>
              <p:spPr>
                <a:xfrm>
                  <a:off x="-294290" y="112315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99" name="Groep 98">
              <a:extLst>
                <a:ext uri="{FF2B5EF4-FFF2-40B4-BE49-F238E27FC236}">
                  <a16:creationId xmlns:a16="http://schemas.microsoft.com/office/drawing/2014/main" id="{8E1BE345-F964-4B0F-9BDB-4AA417102B3E}"/>
                </a:ext>
              </a:extLst>
            </p:cNvPr>
            <p:cNvGrpSpPr/>
            <p:nvPr userDrawn="1"/>
          </p:nvGrpSpPr>
          <p:grpSpPr>
            <a:xfrm>
              <a:off x="-1516174" y="0"/>
              <a:ext cx="13516304" cy="544743"/>
              <a:chOff x="-1516174" y="0"/>
              <a:chExt cx="13516304" cy="544743"/>
            </a:xfrm>
          </p:grpSpPr>
          <p:cxnSp>
            <p:nvCxnSpPr>
              <p:cNvPr id="190" name="Rechte verbindingslijn 189">
                <a:extLst>
                  <a:ext uri="{FF2B5EF4-FFF2-40B4-BE49-F238E27FC236}">
                    <a16:creationId xmlns:a16="http://schemas.microsoft.com/office/drawing/2014/main" id="{4D64296D-3900-4C2B-BA09-D6386D2972C5}"/>
                  </a:ext>
                </a:extLst>
              </p:cNvPr>
              <p:cNvCxnSpPr/>
              <p:nvPr userDrawn="1"/>
            </p:nvCxnSpPr>
            <p:spPr>
              <a:xfrm rot="10800000">
                <a:off x="-1516174" y="544743"/>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1" name="Rechte verbindingslijn 190">
                <a:extLst>
                  <a:ext uri="{FF2B5EF4-FFF2-40B4-BE49-F238E27FC236}">
                    <a16:creationId xmlns:a16="http://schemas.microsoft.com/office/drawing/2014/main" id="{43046DD8-4BAD-4A4A-A95B-74BE087E0262}"/>
                  </a:ext>
                </a:extLst>
              </p:cNvPr>
              <p:cNvCxnSpPr/>
              <p:nvPr userDrawn="1"/>
            </p:nvCxnSpPr>
            <p:spPr>
              <a:xfrm rot="10800000">
                <a:off x="-1516174" y="179105"/>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2" name="Rechte verbindingslijn 191">
                <a:extLst>
                  <a:ext uri="{FF2B5EF4-FFF2-40B4-BE49-F238E27FC236}">
                    <a16:creationId xmlns:a16="http://schemas.microsoft.com/office/drawing/2014/main" id="{BAA14B92-DC65-4EF7-9D91-71A8B17946C2}"/>
                  </a:ext>
                </a:extLst>
              </p:cNvPr>
              <p:cNvCxnSpPr/>
              <p:nvPr userDrawn="1"/>
            </p:nvCxnSpPr>
            <p:spPr>
              <a:xfrm rot="10800000">
                <a:off x="-1516174" y="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06" name="Groep 205">
              <a:extLst>
                <a:ext uri="{FF2B5EF4-FFF2-40B4-BE49-F238E27FC236}">
                  <a16:creationId xmlns:a16="http://schemas.microsoft.com/office/drawing/2014/main" id="{632E527F-DB48-4C26-BFFF-EA3CDDD01895}"/>
                </a:ext>
              </a:extLst>
            </p:cNvPr>
            <p:cNvGrpSpPr/>
            <p:nvPr userDrawn="1"/>
          </p:nvGrpSpPr>
          <p:grpSpPr>
            <a:xfrm rot="5400000">
              <a:off x="-6496762" y="2186905"/>
              <a:ext cx="13516304" cy="544743"/>
              <a:chOff x="-1516174" y="0"/>
              <a:chExt cx="13516304" cy="544743"/>
            </a:xfrm>
          </p:grpSpPr>
          <p:cxnSp>
            <p:nvCxnSpPr>
              <p:cNvPr id="207" name="Rechte verbindingslijn 206">
                <a:extLst>
                  <a:ext uri="{FF2B5EF4-FFF2-40B4-BE49-F238E27FC236}">
                    <a16:creationId xmlns:a16="http://schemas.microsoft.com/office/drawing/2014/main" id="{EFE56208-D210-4B52-B878-0C8180BFB35D}"/>
                  </a:ext>
                </a:extLst>
              </p:cNvPr>
              <p:cNvCxnSpPr/>
              <p:nvPr userDrawn="1"/>
            </p:nvCxnSpPr>
            <p:spPr>
              <a:xfrm rot="10800000">
                <a:off x="-1516174" y="544743"/>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8" name="Rechte verbindingslijn 207">
                <a:extLst>
                  <a:ext uri="{FF2B5EF4-FFF2-40B4-BE49-F238E27FC236}">
                    <a16:creationId xmlns:a16="http://schemas.microsoft.com/office/drawing/2014/main" id="{3453F529-8C97-40AA-9AF4-5BFA8643C721}"/>
                  </a:ext>
                </a:extLst>
              </p:cNvPr>
              <p:cNvCxnSpPr/>
              <p:nvPr userDrawn="1"/>
            </p:nvCxnSpPr>
            <p:spPr>
              <a:xfrm rot="10800000">
                <a:off x="-1516174" y="179105"/>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EAEEC65E-1EAA-4AF6-86A9-154528DCB3F8}"/>
                  </a:ext>
                </a:extLst>
              </p:cNvPr>
              <p:cNvCxnSpPr/>
              <p:nvPr userDrawn="1"/>
            </p:nvCxnSpPr>
            <p:spPr>
              <a:xfrm rot="10800000">
                <a:off x="-1516174" y="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10" name="Groep 209">
              <a:extLst>
                <a:ext uri="{FF2B5EF4-FFF2-40B4-BE49-F238E27FC236}">
                  <a16:creationId xmlns:a16="http://schemas.microsoft.com/office/drawing/2014/main" id="{C3437C25-2836-4F47-9505-ADE6C31077BA}"/>
                </a:ext>
              </a:extLst>
            </p:cNvPr>
            <p:cNvGrpSpPr/>
            <p:nvPr userDrawn="1"/>
          </p:nvGrpSpPr>
          <p:grpSpPr>
            <a:xfrm rot="5400000">
              <a:off x="5160077" y="2186905"/>
              <a:ext cx="13516304" cy="544743"/>
              <a:chOff x="-1516174" y="0"/>
              <a:chExt cx="13516304" cy="544743"/>
            </a:xfrm>
          </p:grpSpPr>
          <p:cxnSp>
            <p:nvCxnSpPr>
              <p:cNvPr id="211" name="Rechte verbindingslijn 210">
                <a:extLst>
                  <a:ext uri="{FF2B5EF4-FFF2-40B4-BE49-F238E27FC236}">
                    <a16:creationId xmlns:a16="http://schemas.microsoft.com/office/drawing/2014/main" id="{8DCA3DD5-39FE-4757-A09B-3A8D3B796A62}"/>
                  </a:ext>
                </a:extLst>
              </p:cNvPr>
              <p:cNvCxnSpPr/>
              <p:nvPr userDrawn="1"/>
            </p:nvCxnSpPr>
            <p:spPr>
              <a:xfrm rot="10800000">
                <a:off x="-1516174" y="544743"/>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2" name="Rechte verbindingslijn 211">
                <a:extLst>
                  <a:ext uri="{FF2B5EF4-FFF2-40B4-BE49-F238E27FC236}">
                    <a16:creationId xmlns:a16="http://schemas.microsoft.com/office/drawing/2014/main" id="{2235CD36-2B33-4564-A6DB-AED6E23DC568}"/>
                  </a:ext>
                </a:extLst>
              </p:cNvPr>
              <p:cNvCxnSpPr/>
              <p:nvPr userDrawn="1"/>
            </p:nvCxnSpPr>
            <p:spPr>
              <a:xfrm rot="10800000">
                <a:off x="-1516174" y="179105"/>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3" name="Rechte verbindingslijn 212">
                <a:extLst>
                  <a:ext uri="{FF2B5EF4-FFF2-40B4-BE49-F238E27FC236}">
                    <a16:creationId xmlns:a16="http://schemas.microsoft.com/office/drawing/2014/main" id="{1B8555E4-1A64-4148-9B9E-36319E8E6EFE}"/>
                  </a:ext>
                </a:extLst>
              </p:cNvPr>
              <p:cNvCxnSpPr/>
              <p:nvPr userDrawn="1"/>
            </p:nvCxnSpPr>
            <p:spPr>
              <a:xfrm rot="10800000">
                <a:off x="-1516174" y="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pic>
        <p:nvPicPr>
          <p:cNvPr id="112" name="Afbeelding 111">
            <a:extLst>
              <a:ext uri="{FF2B5EF4-FFF2-40B4-BE49-F238E27FC236}">
                <a16:creationId xmlns:a16="http://schemas.microsoft.com/office/drawing/2014/main" id="{3787A7BF-5906-4617-97D6-DA5E72CEDD4C}"/>
              </a:ext>
            </a:extLst>
          </p:cNvPr>
          <p:cNvPicPr>
            <a:picLocks noChangeAspect="1"/>
          </p:cNvPicPr>
          <p:nvPr userDrawn="1"/>
        </p:nvPicPr>
        <p:blipFill>
          <a:blip r:embed="rId3"/>
          <a:stretch>
            <a:fillRect/>
          </a:stretch>
        </p:blipFill>
        <p:spPr>
          <a:xfrm>
            <a:off x="293076" y="5781675"/>
            <a:ext cx="1320073" cy="921898"/>
          </a:xfrm>
          <a:prstGeom prst="rect">
            <a:avLst/>
          </a:prstGeom>
        </p:spPr>
      </p:pic>
      <p:sp>
        <p:nvSpPr>
          <p:cNvPr id="4" name="Tijdelijke aanduiding voor datum 3">
            <a:extLst>
              <a:ext uri="{FF2B5EF4-FFF2-40B4-BE49-F238E27FC236}">
                <a16:creationId xmlns:a16="http://schemas.microsoft.com/office/drawing/2014/main" id="{0B29E13F-D197-47CB-A272-262A18B8D3BA}"/>
              </a:ext>
            </a:extLst>
          </p:cNvPr>
          <p:cNvSpPr>
            <a:spLocks noGrp="1"/>
          </p:cNvSpPr>
          <p:nvPr>
            <p:ph type="dt" sz="half" idx="2"/>
          </p:nvPr>
        </p:nvSpPr>
        <p:spPr>
          <a:xfrm>
            <a:off x="-11166" y="86697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grpSp>
        <p:nvGrpSpPr>
          <p:cNvPr id="19" name="Groep 18">
            <a:extLst>
              <a:ext uri="{FF2B5EF4-FFF2-40B4-BE49-F238E27FC236}">
                <a16:creationId xmlns:a16="http://schemas.microsoft.com/office/drawing/2014/main" id="{48513CED-4BC8-BB45-C0A9-DACAB76947D2}"/>
              </a:ext>
            </a:extLst>
          </p:cNvPr>
          <p:cNvGrpSpPr/>
          <p:nvPr userDrawn="1"/>
        </p:nvGrpSpPr>
        <p:grpSpPr>
          <a:xfrm>
            <a:off x="9112026" y="-756893"/>
            <a:ext cx="3079975" cy="690457"/>
            <a:chOff x="9112026" y="-756893"/>
            <a:chExt cx="3079975" cy="690457"/>
          </a:xfrm>
        </p:grpSpPr>
        <p:sp>
          <p:nvSpPr>
            <p:cNvPr id="20" name="Freeform 73">
              <a:extLst>
                <a:ext uri="{FF2B5EF4-FFF2-40B4-BE49-F238E27FC236}">
                  <a16:creationId xmlns:a16="http://schemas.microsoft.com/office/drawing/2014/main" id="{63299E1F-BA31-CB0C-F4E4-35E989D94699}"/>
                </a:ext>
              </a:extLst>
            </p:cNvPr>
            <p:cNvSpPr>
              <a:spLocks/>
            </p:cNvSpPr>
            <p:nvPr userDrawn="1"/>
          </p:nvSpPr>
          <p:spPr bwMode="auto">
            <a:xfrm>
              <a:off x="9112026" y="-412720"/>
              <a:ext cx="438779" cy="267549"/>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1" name="Freeform 74">
              <a:extLst>
                <a:ext uri="{FF2B5EF4-FFF2-40B4-BE49-F238E27FC236}">
                  <a16:creationId xmlns:a16="http://schemas.microsoft.com/office/drawing/2014/main" id="{C08263D8-A687-1057-740E-88E568EC5F33}"/>
                </a:ext>
              </a:extLst>
            </p:cNvPr>
            <p:cNvSpPr>
              <a:spLocks/>
            </p:cNvSpPr>
            <p:nvPr userDrawn="1"/>
          </p:nvSpPr>
          <p:spPr bwMode="auto">
            <a:xfrm>
              <a:off x="9630305" y="-491456"/>
              <a:ext cx="300419" cy="425020"/>
            </a:xfrm>
            <a:custGeom>
              <a:avLst/>
              <a:gdLst>
                <a:gd name="T0" fmla="*/ 4 w 165"/>
                <a:gd name="T1" fmla="*/ 78 h 233"/>
                <a:gd name="T2" fmla="*/ 0 w 165"/>
                <a:gd name="T3" fmla="*/ 105 h 233"/>
                <a:gd name="T4" fmla="*/ 57 w 165"/>
                <a:gd name="T5" fmla="*/ 208 h 233"/>
                <a:gd name="T6" fmla="*/ 155 w 165"/>
                <a:gd name="T7" fmla="*/ 80 h 233"/>
                <a:gd name="T8" fmla="*/ 157 w 165"/>
                <a:gd name="T9" fmla="*/ 73 h 233"/>
                <a:gd name="T10" fmla="*/ 82 w 165"/>
                <a:gd name="T11" fmla="*/ 18 h 233"/>
                <a:gd name="T12" fmla="*/ 4 w 165"/>
                <a:gd name="T13" fmla="*/ 78 h 233"/>
              </a:gdLst>
              <a:ahLst/>
              <a:cxnLst>
                <a:cxn ang="0">
                  <a:pos x="T0" y="T1"/>
                </a:cxn>
                <a:cxn ang="0">
                  <a:pos x="T2" y="T3"/>
                </a:cxn>
                <a:cxn ang="0">
                  <a:pos x="T4" y="T5"/>
                </a:cxn>
                <a:cxn ang="0">
                  <a:pos x="T6" y="T7"/>
                </a:cxn>
                <a:cxn ang="0">
                  <a:pos x="T8" y="T9"/>
                </a:cxn>
                <a:cxn ang="0">
                  <a:pos x="T10" y="T11"/>
                </a:cxn>
                <a:cxn ang="0">
                  <a:pos x="T12" y="T13"/>
                </a:cxn>
              </a:cxnLst>
              <a:rect l="0" t="0" r="r" b="b"/>
              <a:pathLst>
                <a:path w="165" h="233">
                  <a:moveTo>
                    <a:pt x="4" y="78"/>
                  </a:moveTo>
                  <a:cubicBezTo>
                    <a:pt x="1" y="88"/>
                    <a:pt x="0" y="97"/>
                    <a:pt x="0" y="105"/>
                  </a:cubicBezTo>
                  <a:cubicBezTo>
                    <a:pt x="0" y="130"/>
                    <a:pt x="21" y="182"/>
                    <a:pt x="57" y="208"/>
                  </a:cubicBezTo>
                  <a:cubicBezTo>
                    <a:pt x="93" y="233"/>
                    <a:pt x="148" y="93"/>
                    <a:pt x="155" y="80"/>
                  </a:cubicBezTo>
                  <a:cubicBezTo>
                    <a:pt x="156" y="78"/>
                    <a:pt x="157" y="75"/>
                    <a:pt x="157" y="73"/>
                  </a:cubicBezTo>
                  <a:cubicBezTo>
                    <a:pt x="165" y="46"/>
                    <a:pt x="152" y="0"/>
                    <a:pt x="82" y="18"/>
                  </a:cubicBezTo>
                  <a:cubicBezTo>
                    <a:pt x="28" y="32"/>
                    <a:pt x="10" y="56"/>
                    <a:pt x="4" y="78"/>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2" name="Freeform 75">
              <a:extLst>
                <a:ext uri="{FF2B5EF4-FFF2-40B4-BE49-F238E27FC236}">
                  <a16:creationId xmlns:a16="http://schemas.microsoft.com/office/drawing/2014/main" id="{2E643C1E-F338-6388-D12E-69EB18E7A3C5}"/>
                </a:ext>
              </a:extLst>
            </p:cNvPr>
            <p:cNvSpPr>
              <a:spLocks/>
            </p:cNvSpPr>
            <p:nvPr userDrawn="1"/>
          </p:nvSpPr>
          <p:spPr bwMode="auto">
            <a:xfrm>
              <a:off x="9992642" y="-435653"/>
              <a:ext cx="382212" cy="360808"/>
            </a:xfrm>
            <a:custGeom>
              <a:avLst/>
              <a:gdLst>
                <a:gd name="T0" fmla="*/ 179 w 210"/>
                <a:gd name="T1" fmla="*/ 30 h 198"/>
                <a:gd name="T2" fmla="*/ 156 w 210"/>
                <a:gd name="T3" fmla="*/ 15 h 198"/>
                <a:gd name="T4" fmla="*/ 39 w 210"/>
                <a:gd name="T5" fmla="*/ 21 h 198"/>
                <a:gd name="T6" fmla="*/ 111 w 210"/>
                <a:gd name="T7" fmla="*/ 165 h 198"/>
                <a:gd name="T8" fmla="*/ 117 w 210"/>
                <a:gd name="T9" fmla="*/ 171 h 198"/>
                <a:gd name="T10" fmla="*/ 199 w 210"/>
                <a:gd name="T11" fmla="*/ 126 h 198"/>
                <a:gd name="T12" fmla="*/ 179 w 210"/>
                <a:gd name="T13" fmla="*/ 30 h 198"/>
              </a:gdLst>
              <a:ahLst/>
              <a:cxnLst>
                <a:cxn ang="0">
                  <a:pos x="T0" y="T1"/>
                </a:cxn>
                <a:cxn ang="0">
                  <a:pos x="T2" y="T3"/>
                </a:cxn>
                <a:cxn ang="0">
                  <a:pos x="T4" y="T5"/>
                </a:cxn>
                <a:cxn ang="0">
                  <a:pos x="T6" y="T7"/>
                </a:cxn>
                <a:cxn ang="0">
                  <a:pos x="T8" y="T9"/>
                </a:cxn>
                <a:cxn ang="0">
                  <a:pos x="T10" y="T11"/>
                </a:cxn>
                <a:cxn ang="0">
                  <a:pos x="T12" y="T13"/>
                </a:cxn>
              </a:cxnLst>
              <a:rect l="0" t="0" r="r" b="b"/>
              <a:pathLst>
                <a:path w="210" h="198">
                  <a:moveTo>
                    <a:pt x="179" y="30"/>
                  </a:moveTo>
                  <a:cubicBezTo>
                    <a:pt x="172" y="23"/>
                    <a:pt x="163" y="19"/>
                    <a:pt x="156" y="15"/>
                  </a:cubicBezTo>
                  <a:cubicBezTo>
                    <a:pt x="133" y="4"/>
                    <a:pt x="78" y="0"/>
                    <a:pt x="39" y="21"/>
                  </a:cubicBezTo>
                  <a:cubicBezTo>
                    <a:pt x="0" y="42"/>
                    <a:pt x="102" y="153"/>
                    <a:pt x="111" y="165"/>
                  </a:cubicBezTo>
                  <a:cubicBezTo>
                    <a:pt x="113" y="167"/>
                    <a:pt x="115" y="169"/>
                    <a:pt x="117" y="171"/>
                  </a:cubicBezTo>
                  <a:cubicBezTo>
                    <a:pt x="137" y="189"/>
                    <a:pt x="184" y="198"/>
                    <a:pt x="199" y="126"/>
                  </a:cubicBezTo>
                  <a:cubicBezTo>
                    <a:pt x="210" y="73"/>
                    <a:pt x="196" y="45"/>
                    <a:pt x="179" y="3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3" name="Freeform 76">
              <a:extLst>
                <a:ext uri="{FF2B5EF4-FFF2-40B4-BE49-F238E27FC236}">
                  <a16:creationId xmlns:a16="http://schemas.microsoft.com/office/drawing/2014/main" id="{9FE2A7FC-50AB-CB44-5C0B-CD8CE31A603B}"/>
                </a:ext>
              </a:extLst>
            </p:cNvPr>
            <p:cNvSpPr>
              <a:spLocks/>
            </p:cNvSpPr>
            <p:nvPr userDrawn="1"/>
          </p:nvSpPr>
          <p:spPr bwMode="auto">
            <a:xfrm>
              <a:off x="10442123" y="-491456"/>
              <a:ext cx="383741" cy="371510"/>
            </a:xfrm>
            <a:custGeom>
              <a:avLst/>
              <a:gdLst>
                <a:gd name="T0" fmla="*/ 167 w 211"/>
                <a:gd name="T1" fmla="*/ 179 h 204"/>
                <a:gd name="T2" fmla="*/ 185 w 211"/>
                <a:gd name="T3" fmla="*/ 158 h 204"/>
                <a:gd name="T4" fmla="*/ 195 w 211"/>
                <a:gd name="T5" fmla="*/ 41 h 204"/>
                <a:gd name="T6" fmla="*/ 43 w 211"/>
                <a:gd name="T7" fmla="*/ 93 h 204"/>
                <a:gd name="T8" fmla="*/ 37 w 211"/>
                <a:gd name="T9" fmla="*/ 98 h 204"/>
                <a:gd name="T10" fmla="*/ 69 w 211"/>
                <a:gd name="T11" fmla="*/ 185 h 204"/>
                <a:gd name="T12" fmla="*/ 167 w 211"/>
                <a:gd name="T13" fmla="*/ 179 h 204"/>
              </a:gdLst>
              <a:ahLst/>
              <a:cxnLst>
                <a:cxn ang="0">
                  <a:pos x="T0" y="T1"/>
                </a:cxn>
                <a:cxn ang="0">
                  <a:pos x="T2" y="T3"/>
                </a:cxn>
                <a:cxn ang="0">
                  <a:pos x="T4" y="T5"/>
                </a:cxn>
                <a:cxn ang="0">
                  <a:pos x="T6" y="T7"/>
                </a:cxn>
                <a:cxn ang="0">
                  <a:pos x="T8" y="T9"/>
                </a:cxn>
                <a:cxn ang="0">
                  <a:pos x="T10" y="T11"/>
                </a:cxn>
                <a:cxn ang="0">
                  <a:pos x="T12" y="T13"/>
                </a:cxn>
              </a:cxnLst>
              <a:rect l="0" t="0" r="r" b="b"/>
              <a:pathLst>
                <a:path w="211" h="204">
                  <a:moveTo>
                    <a:pt x="167" y="179"/>
                  </a:moveTo>
                  <a:cubicBezTo>
                    <a:pt x="175" y="173"/>
                    <a:pt x="181" y="165"/>
                    <a:pt x="185" y="158"/>
                  </a:cubicBezTo>
                  <a:cubicBezTo>
                    <a:pt x="199" y="137"/>
                    <a:pt x="211" y="83"/>
                    <a:pt x="195" y="41"/>
                  </a:cubicBezTo>
                  <a:cubicBezTo>
                    <a:pt x="180" y="0"/>
                    <a:pt x="56" y="86"/>
                    <a:pt x="43" y="93"/>
                  </a:cubicBezTo>
                  <a:cubicBezTo>
                    <a:pt x="41" y="94"/>
                    <a:pt x="39" y="96"/>
                    <a:pt x="37" y="98"/>
                  </a:cubicBezTo>
                  <a:cubicBezTo>
                    <a:pt x="15" y="115"/>
                    <a:pt x="0" y="160"/>
                    <a:pt x="69" y="185"/>
                  </a:cubicBezTo>
                  <a:cubicBezTo>
                    <a:pt x="121" y="204"/>
                    <a:pt x="149" y="194"/>
                    <a:pt x="167" y="179"/>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nl-NL"/>
            </a:p>
          </p:txBody>
        </p:sp>
        <p:sp>
          <p:nvSpPr>
            <p:cNvPr id="24" name="Freeform 73">
              <a:extLst>
                <a:ext uri="{FF2B5EF4-FFF2-40B4-BE49-F238E27FC236}">
                  <a16:creationId xmlns:a16="http://schemas.microsoft.com/office/drawing/2014/main" id="{EC2EEE0C-C74A-4923-7385-D76BAC8B9466}"/>
                </a:ext>
              </a:extLst>
            </p:cNvPr>
            <p:cNvSpPr>
              <a:spLocks/>
            </p:cNvSpPr>
            <p:nvPr userDrawn="1"/>
          </p:nvSpPr>
          <p:spPr bwMode="auto">
            <a:xfrm>
              <a:off x="10929913"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EDF9FC"/>
            </a:solidFill>
            <a:ln>
              <a:noFill/>
            </a:ln>
          </p:spPr>
          <p:txBody>
            <a:bodyPr vert="horz" wrap="square" lIns="91440" tIns="45720" rIns="91440" bIns="45720" numCol="1" anchor="t" anchorCtr="0" compatLnSpc="1">
              <a:prstTxWarp prst="textNoShape">
                <a:avLst/>
              </a:prstTxWarp>
            </a:bodyPr>
            <a:lstStyle/>
            <a:p>
              <a:endParaRPr lang="nl-NL"/>
            </a:p>
          </p:txBody>
        </p:sp>
        <p:grpSp>
          <p:nvGrpSpPr>
            <p:cNvPr id="25" name="Groep 24">
              <a:extLst>
                <a:ext uri="{FF2B5EF4-FFF2-40B4-BE49-F238E27FC236}">
                  <a16:creationId xmlns:a16="http://schemas.microsoft.com/office/drawing/2014/main" id="{1208B72B-B7CE-25B4-BDB1-8174F05D2023}"/>
                </a:ext>
              </a:extLst>
            </p:cNvPr>
            <p:cNvGrpSpPr/>
            <p:nvPr userDrawn="1"/>
          </p:nvGrpSpPr>
          <p:grpSpPr>
            <a:xfrm>
              <a:off x="9161116" y="-756893"/>
              <a:ext cx="1646226" cy="273133"/>
              <a:chOff x="10018366" y="-756893"/>
              <a:chExt cx="1646226" cy="273133"/>
            </a:xfrm>
          </p:grpSpPr>
          <p:sp>
            <p:nvSpPr>
              <p:cNvPr id="31" name="Rechteraccolade 30">
                <a:extLst>
                  <a:ext uri="{FF2B5EF4-FFF2-40B4-BE49-F238E27FC236}">
                    <a16:creationId xmlns:a16="http://schemas.microsoft.com/office/drawing/2014/main" id="{D2F37CFE-DC0C-88E6-79A7-11DC51188929}"/>
                  </a:ext>
                </a:extLst>
              </p:cNvPr>
              <p:cNvSpPr/>
              <p:nvPr userDrawn="1"/>
            </p:nvSpPr>
            <p:spPr>
              <a:xfrm rot="16200000">
                <a:off x="10797638" y="-1350713"/>
                <a:ext cx="87681" cy="1646226"/>
              </a:xfrm>
              <a:prstGeom prst="rightBrace">
                <a:avLst>
                  <a:gd name="adj1" fmla="val 47421"/>
                  <a:gd name="adj2"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lang="nl-NL"/>
              </a:p>
            </p:txBody>
          </p:sp>
          <p:sp>
            <p:nvSpPr>
              <p:cNvPr id="32" name="Tekstvak 31">
                <a:extLst>
                  <a:ext uri="{FF2B5EF4-FFF2-40B4-BE49-F238E27FC236}">
                    <a16:creationId xmlns:a16="http://schemas.microsoft.com/office/drawing/2014/main" id="{64E1528D-CF56-28DF-5A1C-5F123D57E456}"/>
                  </a:ext>
                </a:extLst>
              </p:cNvPr>
              <p:cNvSpPr txBox="1"/>
              <p:nvPr userDrawn="1"/>
            </p:nvSpPr>
            <p:spPr>
              <a:xfrm>
                <a:off x="10563137" y="-756893"/>
                <a:ext cx="561372" cy="215444"/>
              </a:xfrm>
              <a:prstGeom prst="rect">
                <a:avLst/>
              </a:prstGeom>
              <a:noFill/>
            </p:spPr>
            <p:txBody>
              <a:bodyPr wrap="none" rtlCol="0" anchor="b">
                <a:spAutoFit/>
              </a:bodyPr>
              <a:lstStyle/>
              <a:p>
                <a:pPr algn="ctr"/>
                <a:r>
                  <a:rPr lang="nl-NL" sz="800" b="1">
                    <a:solidFill>
                      <a:schemeClr val="tx2"/>
                    </a:solidFill>
                  </a:rPr>
                  <a:t>Primair</a:t>
                </a:r>
              </a:p>
            </p:txBody>
          </p:sp>
        </p:grpSp>
        <p:grpSp>
          <p:nvGrpSpPr>
            <p:cNvPr id="26" name="Groep 25">
              <a:extLst>
                <a:ext uri="{FF2B5EF4-FFF2-40B4-BE49-F238E27FC236}">
                  <a16:creationId xmlns:a16="http://schemas.microsoft.com/office/drawing/2014/main" id="{F190087F-1BF0-F0EC-D448-6804137EA192}"/>
                </a:ext>
              </a:extLst>
            </p:cNvPr>
            <p:cNvGrpSpPr/>
            <p:nvPr userDrawn="1"/>
          </p:nvGrpSpPr>
          <p:grpSpPr>
            <a:xfrm>
              <a:off x="10948210" y="-756893"/>
              <a:ext cx="1243791" cy="273132"/>
              <a:chOff x="10229144" y="-756893"/>
              <a:chExt cx="4100619" cy="273132"/>
            </a:xfrm>
          </p:grpSpPr>
          <p:sp>
            <p:nvSpPr>
              <p:cNvPr id="29" name="Rechteraccolade 28">
                <a:extLst>
                  <a:ext uri="{FF2B5EF4-FFF2-40B4-BE49-F238E27FC236}">
                    <a16:creationId xmlns:a16="http://schemas.microsoft.com/office/drawing/2014/main" id="{F190F34E-98C5-A00D-4C97-FB0F3CD2D440}"/>
                  </a:ext>
                </a:extLst>
              </p:cNvPr>
              <p:cNvSpPr/>
              <p:nvPr userDrawn="1"/>
            </p:nvSpPr>
            <p:spPr>
              <a:xfrm rot="16200000">
                <a:off x="12235613" y="-2577911"/>
                <a:ext cx="87681" cy="4100619"/>
              </a:xfrm>
              <a:prstGeom prst="rightBrace">
                <a:avLst>
                  <a:gd name="adj1" fmla="val 47421"/>
                  <a:gd name="adj2"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lang="nl-NL"/>
              </a:p>
            </p:txBody>
          </p:sp>
          <p:sp>
            <p:nvSpPr>
              <p:cNvPr id="30" name="Tekstvak 29">
                <a:extLst>
                  <a:ext uri="{FF2B5EF4-FFF2-40B4-BE49-F238E27FC236}">
                    <a16:creationId xmlns:a16="http://schemas.microsoft.com/office/drawing/2014/main" id="{038428CD-6EE0-696F-EB87-6373C54BBDB6}"/>
                  </a:ext>
                </a:extLst>
              </p:cNvPr>
              <p:cNvSpPr txBox="1"/>
              <p:nvPr userDrawn="1"/>
            </p:nvSpPr>
            <p:spPr>
              <a:xfrm>
                <a:off x="11142074" y="-756893"/>
                <a:ext cx="2299990" cy="215444"/>
              </a:xfrm>
              <a:prstGeom prst="rect">
                <a:avLst/>
              </a:prstGeom>
              <a:noFill/>
            </p:spPr>
            <p:txBody>
              <a:bodyPr wrap="none" rtlCol="0" anchor="b">
                <a:spAutoFit/>
              </a:bodyPr>
              <a:lstStyle/>
              <a:p>
                <a:pPr algn="ctr"/>
                <a:r>
                  <a:rPr lang="nl-NL" sz="800" b="1">
                    <a:solidFill>
                      <a:schemeClr val="tx2"/>
                    </a:solidFill>
                  </a:rPr>
                  <a:t>Secundair</a:t>
                </a:r>
              </a:p>
            </p:txBody>
          </p:sp>
        </p:grpSp>
        <p:sp>
          <p:nvSpPr>
            <p:cNvPr id="27" name="Freeform 73">
              <a:extLst>
                <a:ext uri="{FF2B5EF4-FFF2-40B4-BE49-F238E27FC236}">
                  <a16:creationId xmlns:a16="http://schemas.microsoft.com/office/drawing/2014/main" id="{10EC77B8-6744-E28D-1839-12DBF3CCA703}"/>
                </a:ext>
              </a:extLst>
            </p:cNvPr>
            <p:cNvSpPr>
              <a:spLocks/>
            </p:cNvSpPr>
            <p:nvPr userDrawn="1"/>
          </p:nvSpPr>
          <p:spPr bwMode="auto">
            <a:xfrm rot="2700000">
              <a:off x="11379969"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F2F6FF"/>
            </a:solidFill>
            <a:ln>
              <a:noFill/>
            </a:ln>
          </p:spPr>
          <p:txBody>
            <a:bodyPr vert="horz" wrap="square" lIns="91440" tIns="45720" rIns="91440" bIns="45720" numCol="1" anchor="t" anchorCtr="0" compatLnSpc="1">
              <a:prstTxWarp prst="textNoShape">
                <a:avLst/>
              </a:prstTxWarp>
            </a:bodyPr>
            <a:lstStyle/>
            <a:p>
              <a:endParaRPr lang="nl-NL"/>
            </a:p>
          </p:txBody>
        </p:sp>
        <p:sp>
          <p:nvSpPr>
            <p:cNvPr id="28" name="Freeform 73">
              <a:extLst>
                <a:ext uri="{FF2B5EF4-FFF2-40B4-BE49-F238E27FC236}">
                  <a16:creationId xmlns:a16="http://schemas.microsoft.com/office/drawing/2014/main" id="{B14A15CC-EFFE-0B13-383A-1AA3B525D2C7}"/>
                </a:ext>
              </a:extLst>
            </p:cNvPr>
            <p:cNvSpPr>
              <a:spLocks/>
            </p:cNvSpPr>
            <p:nvPr userDrawn="1"/>
          </p:nvSpPr>
          <p:spPr bwMode="auto">
            <a:xfrm rot="17100000">
              <a:off x="11806212"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F8FAEA"/>
            </a:solidFill>
            <a:ln>
              <a:noFill/>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3405083646"/>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l" defTabSz="914400" rtl="0" eaLnBrk="1" latinLnBrk="0" hangingPunct="1">
        <a:lnSpc>
          <a:spcPct val="90000"/>
        </a:lnSpc>
        <a:spcBef>
          <a:spcPct val="0"/>
        </a:spcBef>
        <a:buNone/>
        <a:tabLst>
          <a:tab pos="1255713" algn="l"/>
        </a:tabLst>
        <a:defRPr sz="2400" b="0" kern="1200" cap="none" baseline="0">
          <a:solidFill>
            <a:schemeClr val="accent1"/>
          </a:solidFill>
          <a:latin typeface="+mj-lt"/>
          <a:ea typeface="+mj-ea"/>
          <a:cs typeface="+mj-cs"/>
        </a:defRPr>
      </a:lvl1pPr>
    </p:titleStyle>
    <p:bodyStyle>
      <a:lvl1pPr marL="263525" indent="-263525" algn="l" defTabSz="719138" rtl="0" eaLnBrk="1" latinLnBrk="0" hangingPunct="1">
        <a:lnSpc>
          <a:spcPct val="90000"/>
        </a:lnSpc>
        <a:spcBef>
          <a:spcPts val="0"/>
        </a:spcBef>
        <a:spcAft>
          <a:spcPts val="1200"/>
        </a:spcAft>
        <a:buClr>
          <a:schemeClr val="accent2"/>
        </a:buClr>
        <a:buSzPct val="100000"/>
        <a:buFontTx/>
        <a:buBlip>
          <a:blip r:embed="rId4"/>
        </a:buBlip>
        <a:defRPr sz="1600" kern="1200">
          <a:solidFill>
            <a:schemeClr val="accent4"/>
          </a:solidFill>
          <a:latin typeface="+mn-lt"/>
          <a:ea typeface="+mn-ea"/>
          <a:cs typeface="+mn-cs"/>
        </a:defRPr>
      </a:lvl1pPr>
      <a:lvl2pPr marL="533400" indent="-269875" algn="l" defTabSz="719138" rtl="0" eaLnBrk="1" latinLnBrk="0" hangingPunct="1">
        <a:lnSpc>
          <a:spcPct val="90000"/>
        </a:lnSpc>
        <a:spcBef>
          <a:spcPts val="0"/>
        </a:spcBef>
        <a:spcAft>
          <a:spcPts val="1200"/>
        </a:spcAft>
        <a:buClr>
          <a:schemeClr val="accent1"/>
        </a:buClr>
        <a:buSzPct val="100000"/>
        <a:buFontTx/>
        <a:buBlip>
          <a:blip r:embed="rId5"/>
        </a:buBlip>
        <a:defRPr sz="1600" i="0" kern="1200">
          <a:solidFill>
            <a:schemeClr val="accent4"/>
          </a:solidFill>
          <a:latin typeface="+mn-lt"/>
          <a:ea typeface="+mn-ea"/>
          <a:cs typeface="+mn-cs"/>
        </a:defRPr>
      </a:lvl2pPr>
      <a:lvl3pPr marL="0" indent="0" algn="l" defTabSz="719138" rtl="0" eaLnBrk="1" latinLnBrk="0" hangingPunct="1">
        <a:lnSpc>
          <a:spcPct val="90000"/>
        </a:lnSpc>
        <a:spcBef>
          <a:spcPts val="0"/>
        </a:spcBef>
        <a:spcAft>
          <a:spcPts val="1200"/>
        </a:spcAft>
        <a:buClr>
          <a:srgbClr val="0070C0"/>
        </a:buClr>
        <a:buSzPct val="85000"/>
        <a:buFont typeface="Arial" panose="020B0604020202020204" pitchFamily="34" charset="0"/>
        <a:buNone/>
        <a:defRPr sz="1600" i="0" kern="1200">
          <a:solidFill>
            <a:schemeClr val="accent4"/>
          </a:solidFill>
          <a:latin typeface="+mn-lt"/>
          <a:ea typeface="+mn-ea"/>
          <a:cs typeface="+mn-cs"/>
        </a:defRPr>
      </a:lvl3pPr>
      <a:lvl4pPr marL="0" indent="0" algn="l" defTabSz="719138" rtl="0" eaLnBrk="1" latinLnBrk="0" hangingPunct="1">
        <a:lnSpc>
          <a:spcPct val="90000"/>
        </a:lnSpc>
        <a:spcBef>
          <a:spcPts val="0"/>
        </a:spcBef>
        <a:spcAft>
          <a:spcPts val="1200"/>
        </a:spcAft>
        <a:buFont typeface="Arial" panose="020B0604020202020204" pitchFamily="34" charset="0"/>
        <a:buNone/>
        <a:defRPr sz="1800" b="0" kern="1200" cap="none" spc="30" baseline="0">
          <a:solidFill>
            <a:schemeClr val="accent2"/>
          </a:solidFill>
          <a:latin typeface="+mn-lt"/>
          <a:ea typeface="+mn-ea"/>
          <a:cs typeface="Calibri" panose="020F0502020204030204" pitchFamily="34" charset="0"/>
        </a:defRPr>
      </a:lvl4pPr>
      <a:lvl5pPr marL="263525" indent="-263525" algn="l" defTabSz="719138" rtl="0" eaLnBrk="1" latinLnBrk="0" hangingPunct="1">
        <a:lnSpc>
          <a:spcPct val="90000"/>
        </a:lnSpc>
        <a:spcBef>
          <a:spcPts val="0"/>
        </a:spcBef>
        <a:spcAft>
          <a:spcPts val="1200"/>
        </a:spcAft>
        <a:buClr>
          <a:schemeClr val="accent2"/>
        </a:buClr>
        <a:buFont typeface="+mj-lt"/>
        <a:buAutoNum type="arabicPeriod"/>
        <a:defRPr sz="1600" i="0" kern="1200">
          <a:solidFill>
            <a:schemeClr val="accent4"/>
          </a:solidFill>
          <a:latin typeface="+mn-lt"/>
          <a:ea typeface="+mn-ea"/>
          <a:cs typeface="+mn-cs"/>
        </a:defRPr>
      </a:lvl5pPr>
      <a:lvl6pPr marL="538163" indent="-274638" algn="l" defTabSz="914400" rtl="0" eaLnBrk="1" latinLnBrk="0" hangingPunct="1">
        <a:lnSpc>
          <a:spcPct val="90000"/>
        </a:lnSpc>
        <a:spcBef>
          <a:spcPts val="0"/>
        </a:spcBef>
        <a:spcAft>
          <a:spcPts val="1200"/>
        </a:spcAft>
        <a:buClr>
          <a:schemeClr val="accent1"/>
        </a:buClr>
        <a:buFont typeface="+mj-lt"/>
        <a:buAutoNum type="alphaLcPeriod"/>
        <a:defRPr sz="1600" b="0" i="0" kern="1200">
          <a:solidFill>
            <a:schemeClr val="accent4"/>
          </a:solidFill>
          <a:latin typeface="+mn-lt"/>
          <a:ea typeface="+mn-ea"/>
          <a:cs typeface="+mn-cs"/>
        </a:defRPr>
      </a:lvl6pPr>
      <a:lvl7pPr marL="261938" indent="-261938" algn="l" defTabSz="914400" rtl="0" eaLnBrk="1" latinLnBrk="0" hangingPunct="1">
        <a:lnSpc>
          <a:spcPct val="90000"/>
        </a:lnSpc>
        <a:spcBef>
          <a:spcPts val="0"/>
        </a:spcBef>
        <a:spcAft>
          <a:spcPts val="1200"/>
        </a:spcAft>
        <a:buClr>
          <a:schemeClr val="accent1"/>
        </a:buClr>
        <a:buFontTx/>
        <a:buBlip>
          <a:blip r:embed="rId6"/>
        </a:buBlip>
        <a:defRPr sz="1600" b="0" i="0" kern="1200">
          <a:solidFill>
            <a:schemeClr val="accent4"/>
          </a:solidFill>
          <a:latin typeface="+mn-lt"/>
          <a:ea typeface="+mn-ea"/>
          <a:cs typeface="+mn-cs"/>
        </a:defRPr>
      </a:lvl7pPr>
      <a:lvl8pPr marL="0" indent="0" algn="l" defTabSz="914400" rtl="0" eaLnBrk="1" latinLnBrk="0" hangingPunct="1">
        <a:lnSpc>
          <a:spcPct val="90000"/>
        </a:lnSpc>
        <a:spcBef>
          <a:spcPts val="0"/>
        </a:spcBef>
        <a:spcAft>
          <a:spcPts val="1200"/>
        </a:spcAft>
        <a:buFont typeface="Arial" panose="020B0604020202020204" pitchFamily="34" charset="0"/>
        <a:buNone/>
        <a:defRPr sz="1600" i="1" kern="1200">
          <a:solidFill>
            <a:schemeClr val="accent6"/>
          </a:solidFill>
          <a:latin typeface="+mn-lt"/>
          <a:ea typeface="+mn-ea"/>
          <a:cs typeface="+mn-cs"/>
        </a:defRPr>
      </a:lvl8pPr>
      <a:lvl9pPr marL="0" indent="0" algn="l" defTabSz="914400" rtl="0" eaLnBrk="1" latinLnBrk="0" hangingPunct="1">
        <a:lnSpc>
          <a:spcPct val="90000"/>
        </a:lnSpc>
        <a:spcBef>
          <a:spcPts val="0"/>
        </a:spcBef>
        <a:spcAft>
          <a:spcPts val="1200"/>
        </a:spcAft>
        <a:buFont typeface="Arial" panose="020B0604020202020204" pitchFamily="34" charset="0"/>
        <a:buNone/>
        <a:defRPr sz="1800" b="0" kern="1200" cap="none" baseline="0">
          <a:solidFill>
            <a:schemeClr val="accent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776">
          <p15:clr>
            <a:srgbClr val="F26B43"/>
          </p15:clr>
        </p15:guide>
        <p15:guide id="3" orient="horz" pos="1002">
          <p15:clr>
            <a:srgbClr val="F26B43"/>
          </p15:clr>
        </p15:guide>
        <p15:guide id="5" orient="horz" pos="397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4" name="Rechthoek 213">
            <a:extLst>
              <a:ext uri="{FF2B5EF4-FFF2-40B4-BE49-F238E27FC236}">
                <a16:creationId xmlns:a16="http://schemas.microsoft.com/office/drawing/2014/main" id="{3EDB7FE1-5C9B-4730-941F-86E78E497C71}"/>
              </a:ext>
            </a:extLst>
          </p:cNvPr>
          <p:cNvSpPr/>
          <p:nvPr userDrawn="1"/>
        </p:nvSpPr>
        <p:spPr>
          <a:xfrm>
            <a:off x="0" y="6339138"/>
            <a:ext cx="12192000" cy="518862"/>
          </a:xfrm>
          <a:prstGeom prst="rect">
            <a:avLst/>
          </a:prstGeom>
          <a:solidFill>
            <a:srgbClr val="F4F4F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7" name="Freeform 73">
            <a:extLst>
              <a:ext uri="{FF2B5EF4-FFF2-40B4-BE49-F238E27FC236}">
                <a16:creationId xmlns:a16="http://schemas.microsoft.com/office/drawing/2014/main" id="{150D42D2-B191-46CE-A19E-2027770830A2}"/>
              </a:ext>
            </a:extLst>
          </p:cNvPr>
          <p:cNvSpPr>
            <a:spLocks/>
          </p:cNvSpPr>
          <p:nvPr userDrawn="1"/>
        </p:nvSpPr>
        <p:spPr bwMode="auto">
          <a:xfrm>
            <a:off x="11065098" y="6121417"/>
            <a:ext cx="722391" cy="440484"/>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nl-NL"/>
          </a:p>
        </p:txBody>
      </p:sp>
      <p:sp>
        <p:nvSpPr>
          <p:cNvPr id="2" name="Tijdelijke aanduiding voor titel 1"/>
          <p:cNvSpPr>
            <a:spLocks noGrp="1"/>
          </p:cNvSpPr>
          <p:nvPr>
            <p:ph type="title"/>
          </p:nvPr>
        </p:nvSpPr>
        <p:spPr>
          <a:xfrm>
            <a:off x="524487" y="514083"/>
            <a:ext cx="11110002" cy="738859"/>
          </a:xfrm>
          <a:prstGeom prst="rect">
            <a:avLst/>
          </a:prstGeom>
        </p:spPr>
        <p:txBody>
          <a:bodyPr vert="horz" lIns="0" tIns="0" rIns="0" bIns="0" rtlCol="0" anchor="ctr">
            <a:noAutofit/>
          </a:bodyPr>
          <a:lstStyle/>
          <a:p>
            <a:r>
              <a:rPr lang="nl-NL"/>
              <a:t>Plaats hier je titel</a:t>
            </a:r>
            <a:br>
              <a:rPr lang="nl-NL"/>
            </a:br>
            <a:r>
              <a:rPr lang="nl-NL"/>
              <a:t>max 2 regels</a:t>
            </a:r>
          </a:p>
        </p:txBody>
      </p:sp>
      <p:sp>
        <p:nvSpPr>
          <p:cNvPr id="3" name="Tijdelijke aanduiding voor tekst 2"/>
          <p:cNvSpPr>
            <a:spLocks noGrp="1"/>
          </p:cNvSpPr>
          <p:nvPr>
            <p:ph type="body" idx="1"/>
          </p:nvPr>
        </p:nvSpPr>
        <p:spPr>
          <a:xfrm>
            <a:off x="537387" y="1575951"/>
            <a:ext cx="11097101" cy="4046271"/>
          </a:xfrm>
          <a:prstGeom prst="rect">
            <a:avLst/>
          </a:prstGeom>
        </p:spPr>
        <p:txBody>
          <a:bodyPr vert="horz" lIns="0" tIns="0" rIns="0" bIns="0" rtlCol="0">
            <a:noAutofit/>
          </a:body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err="1"/>
              <a:t>Bullet</a:t>
            </a:r>
            <a:r>
              <a:rPr lang="nl-NL"/>
              <a:t> extra</a:t>
            </a:r>
          </a:p>
          <a:p>
            <a:pPr lvl="7"/>
            <a:r>
              <a:rPr lang="nl-NL"/>
              <a:t>Cursief</a:t>
            </a:r>
          </a:p>
          <a:p>
            <a:pPr lvl="8"/>
            <a:r>
              <a:rPr lang="nl-NL"/>
              <a:t>Alt. Subtitel</a:t>
            </a:r>
          </a:p>
        </p:txBody>
      </p:sp>
      <p:sp>
        <p:nvSpPr>
          <p:cNvPr id="6" name="Tijdelijke aanduiding voor dianummer 5"/>
          <p:cNvSpPr>
            <a:spLocks noGrp="1"/>
          </p:cNvSpPr>
          <p:nvPr>
            <p:ph type="sldNum" sz="quarter" idx="4"/>
          </p:nvPr>
        </p:nvSpPr>
        <p:spPr>
          <a:xfrm>
            <a:off x="11225118" y="6147547"/>
            <a:ext cx="439477" cy="378361"/>
          </a:xfrm>
          <a:prstGeom prst="rect">
            <a:avLst/>
          </a:prstGeom>
          <a:noFill/>
        </p:spPr>
        <p:txBody>
          <a:bodyPr vert="horz" lIns="0" tIns="0" rIns="0" bIns="0" rtlCol="0" anchor="ctr">
            <a:noAutofit/>
          </a:bodyPr>
          <a:lstStyle>
            <a:lvl1pPr algn="ctr">
              <a:defRPr sz="1200" b="0">
                <a:solidFill>
                  <a:schemeClr val="bg1"/>
                </a:solidFill>
                <a:latin typeface="Tahoma" panose="020B0604030504040204" pitchFamily="34" charset="0"/>
              </a:defRPr>
            </a:lvl1pPr>
          </a:lstStyle>
          <a:p>
            <a:fld id="{B502C9A5-716F-45E6-800B-D4D02CE26F90}" type="slidenum">
              <a:rPr lang="nl-NL" smtClean="0"/>
              <a:pPr/>
              <a:t>‹nr.›</a:t>
            </a:fld>
            <a:endParaRPr lang="nl-NL"/>
          </a:p>
        </p:txBody>
      </p:sp>
      <p:sp>
        <p:nvSpPr>
          <p:cNvPr id="13" name="Tekstvak 12"/>
          <p:cNvSpPr txBox="1"/>
          <p:nvPr userDrawn="1"/>
        </p:nvSpPr>
        <p:spPr>
          <a:xfrm>
            <a:off x="7514" y="-954790"/>
            <a:ext cx="12192000" cy="338554"/>
          </a:xfrm>
          <a:prstGeom prst="rect">
            <a:avLst/>
          </a:prstGeom>
          <a:noFill/>
        </p:spPr>
        <p:txBody>
          <a:bodyPr wrap="square" rtlCol="0">
            <a:spAutoFit/>
          </a:bodyPr>
          <a:lstStyle/>
          <a:p>
            <a:pPr algn="ctr"/>
            <a:r>
              <a:rPr lang="nl-NL" sz="1600" b="0">
                <a:solidFill>
                  <a:schemeClr val="accent1"/>
                </a:solidFill>
                <a:latin typeface="Tahoma" panose="020B0604030504040204" pitchFamily="34" charset="0"/>
                <a:cs typeface="Tahoma" panose="020B0604030504040204" pitchFamily="34" charset="0"/>
              </a:rPr>
              <a:t>PowerPoint template</a:t>
            </a:r>
          </a:p>
        </p:txBody>
      </p:sp>
      <p:sp>
        <p:nvSpPr>
          <p:cNvPr id="98" name="Rechthoek 97">
            <a:extLst>
              <a:ext uri="{FF2B5EF4-FFF2-40B4-BE49-F238E27FC236}">
                <a16:creationId xmlns:a16="http://schemas.microsoft.com/office/drawing/2014/main" id="{8D1144AA-8EBD-49F0-A557-A0F62D444DDC}"/>
              </a:ext>
            </a:extLst>
          </p:cNvPr>
          <p:cNvSpPr/>
          <p:nvPr userDrawn="1"/>
        </p:nvSpPr>
        <p:spPr>
          <a:xfrm>
            <a:off x="0" y="0"/>
            <a:ext cx="12192000" cy="175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64" name="Group 79">
            <a:extLst>
              <a:ext uri="{FF2B5EF4-FFF2-40B4-BE49-F238E27FC236}">
                <a16:creationId xmlns:a16="http://schemas.microsoft.com/office/drawing/2014/main" id="{4EE41086-87FD-47EC-A63D-7ABECF45B545}"/>
              </a:ext>
            </a:extLst>
          </p:cNvPr>
          <p:cNvGrpSpPr>
            <a:grpSpLocks noChangeAspect="1"/>
          </p:cNvGrpSpPr>
          <p:nvPr userDrawn="1"/>
        </p:nvGrpSpPr>
        <p:grpSpPr bwMode="auto">
          <a:xfrm>
            <a:off x="290830" y="5780722"/>
            <a:ext cx="1320346" cy="922020"/>
            <a:chOff x="185" y="3643"/>
            <a:chExt cx="832" cy="581"/>
          </a:xfrm>
        </p:grpSpPr>
        <p:sp>
          <p:nvSpPr>
            <p:cNvPr id="265" name="AutoShape 78">
              <a:extLst>
                <a:ext uri="{FF2B5EF4-FFF2-40B4-BE49-F238E27FC236}">
                  <a16:creationId xmlns:a16="http://schemas.microsoft.com/office/drawing/2014/main" id="{0CE0C9A0-E2CA-4600-BFB1-FC04E5B54F37}"/>
                </a:ext>
              </a:extLst>
            </p:cNvPr>
            <p:cNvSpPr>
              <a:spLocks noChangeAspect="1" noChangeArrowheads="1" noTextEdit="1"/>
            </p:cNvSpPr>
            <p:nvPr userDrawn="1"/>
          </p:nvSpPr>
          <p:spPr bwMode="auto">
            <a:xfrm>
              <a:off x="185" y="3643"/>
              <a:ext cx="832" cy="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66" name="Freeform 80">
              <a:extLst>
                <a:ext uri="{FF2B5EF4-FFF2-40B4-BE49-F238E27FC236}">
                  <a16:creationId xmlns:a16="http://schemas.microsoft.com/office/drawing/2014/main" id="{E353DE89-D819-4B56-A5F8-67F4515024CA}"/>
                </a:ext>
              </a:extLst>
            </p:cNvPr>
            <p:cNvSpPr>
              <a:spLocks noEditPoints="1"/>
            </p:cNvSpPr>
            <p:nvPr userDrawn="1"/>
          </p:nvSpPr>
          <p:spPr bwMode="auto">
            <a:xfrm>
              <a:off x="357" y="4005"/>
              <a:ext cx="383" cy="220"/>
            </a:xfrm>
            <a:custGeom>
              <a:avLst/>
              <a:gdLst>
                <a:gd name="T0" fmla="*/ 350 w 507"/>
                <a:gd name="T1" fmla="*/ 76 h 290"/>
                <a:gd name="T2" fmla="*/ 184 w 507"/>
                <a:gd name="T3" fmla="*/ 152 h 290"/>
                <a:gd name="T4" fmla="*/ 149 w 507"/>
                <a:gd name="T5" fmla="*/ 149 h 290"/>
                <a:gd name="T6" fmla="*/ 42 w 507"/>
                <a:gd name="T7" fmla="*/ 100 h 290"/>
                <a:gd name="T8" fmla="*/ 0 w 507"/>
                <a:gd name="T9" fmla="*/ 92 h 290"/>
                <a:gd name="T10" fmla="*/ 121 w 507"/>
                <a:gd name="T11" fmla="*/ 255 h 290"/>
                <a:gd name="T12" fmla="*/ 292 w 507"/>
                <a:gd name="T13" fmla="*/ 290 h 290"/>
                <a:gd name="T14" fmla="*/ 458 w 507"/>
                <a:gd name="T15" fmla="*/ 256 h 290"/>
                <a:gd name="T16" fmla="*/ 441 w 507"/>
                <a:gd name="T17" fmla="*/ 79 h 290"/>
                <a:gd name="T18" fmla="*/ 400 w 507"/>
                <a:gd name="T19" fmla="*/ 119 h 290"/>
                <a:gd name="T20" fmla="*/ 363 w 507"/>
                <a:gd name="T21" fmla="*/ 94 h 290"/>
                <a:gd name="T22" fmla="*/ 350 w 507"/>
                <a:gd name="T23" fmla="*/ 76 h 290"/>
                <a:gd name="T24" fmla="*/ 393 w 507"/>
                <a:gd name="T25" fmla="*/ 0 h 290"/>
                <a:gd name="T26" fmla="*/ 385 w 507"/>
                <a:gd name="T27" fmla="*/ 21 h 290"/>
                <a:gd name="T28" fmla="*/ 388 w 507"/>
                <a:gd name="T29" fmla="*/ 21 h 290"/>
                <a:gd name="T30" fmla="*/ 398 w 507"/>
                <a:gd name="T31" fmla="*/ 22 h 290"/>
                <a:gd name="T32" fmla="*/ 401 w 507"/>
                <a:gd name="T33" fmla="*/ 22 h 290"/>
                <a:gd name="T34" fmla="*/ 408 w 507"/>
                <a:gd name="T35" fmla="*/ 22 h 290"/>
                <a:gd name="T36" fmla="*/ 393 w 507"/>
                <a:gd name="T37"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7" h="290">
                  <a:moveTo>
                    <a:pt x="350" y="76"/>
                  </a:moveTo>
                  <a:cubicBezTo>
                    <a:pt x="308" y="123"/>
                    <a:pt x="248" y="152"/>
                    <a:pt x="184" y="152"/>
                  </a:cubicBezTo>
                  <a:cubicBezTo>
                    <a:pt x="172" y="152"/>
                    <a:pt x="161" y="151"/>
                    <a:pt x="149" y="149"/>
                  </a:cubicBezTo>
                  <a:cubicBezTo>
                    <a:pt x="108" y="142"/>
                    <a:pt x="71" y="125"/>
                    <a:pt x="42" y="100"/>
                  </a:cubicBezTo>
                  <a:cubicBezTo>
                    <a:pt x="28" y="98"/>
                    <a:pt x="14" y="95"/>
                    <a:pt x="0" y="92"/>
                  </a:cubicBezTo>
                  <a:cubicBezTo>
                    <a:pt x="14" y="190"/>
                    <a:pt x="76" y="231"/>
                    <a:pt x="121" y="255"/>
                  </a:cubicBezTo>
                  <a:cubicBezTo>
                    <a:pt x="156" y="275"/>
                    <a:pt x="221" y="290"/>
                    <a:pt x="292" y="290"/>
                  </a:cubicBezTo>
                  <a:cubicBezTo>
                    <a:pt x="348" y="290"/>
                    <a:pt x="407" y="280"/>
                    <a:pt x="458" y="256"/>
                  </a:cubicBezTo>
                  <a:cubicBezTo>
                    <a:pt x="507" y="232"/>
                    <a:pt x="485" y="158"/>
                    <a:pt x="441" y="79"/>
                  </a:cubicBezTo>
                  <a:cubicBezTo>
                    <a:pt x="440" y="101"/>
                    <a:pt x="422" y="119"/>
                    <a:pt x="400" y="119"/>
                  </a:cubicBezTo>
                  <a:cubicBezTo>
                    <a:pt x="383" y="119"/>
                    <a:pt x="369" y="109"/>
                    <a:pt x="363" y="94"/>
                  </a:cubicBezTo>
                  <a:cubicBezTo>
                    <a:pt x="357" y="90"/>
                    <a:pt x="352" y="83"/>
                    <a:pt x="350" y="76"/>
                  </a:cubicBezTo>
                  <a:moveTo>
                    <a:pt x="393" y="0"/>
                  </a:moveTo>
                  <a:cubicBezTo>
                    <a:pt x="391" y="7"/>
                    <a:pt x="388" y="14"/>
                    <a:pt x="385" y="21"/>
                  </a:cubicBezTo>
                  <a:cubicBezTo>
                    <a:pt x="386" y="21"/>
                    <a:pt x="387" y="21"/>
                    <a:pt x="388" y="21"/>
                  </a:cubicBezTo>
                  <a:cubicBezTo>
                    <a:pt x="391" y="21"/>
                    <a:pt x="395" y="21"/>
                    <a:pt x="398" y="22"/>
                  </a:cubicBezTo>
                  <a:cubicBezTo>
                    <a:pt x="399" y="22"/>
                    <a:pt x="400" y="22"/>
                    <a:pt x="401" y="22"/>
                  </a:cubicBezTo>
                  <a:cubicBezTo>
                    <a:pt x="404" y="22"/>
                    <a:pt x="406" y="22"/>
                    <a:pt x="408" y="22"/>
                  </a:cubicBezTo>
                  <a:cubicBezTo>
                    <a:pt x="403" y="15"/>
                    <a:pt x="398" y="7"/>
                    <a:pt x="393" y="0"/>
                  </a:cubicBezTo>
                </a:path>
              </a:pathLst>
            </a:custGeom>
            <a:solidFill>
              <a:srgbClr val="66C7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67" name="Freeform 81">
              <a:extLst>
                <a:ext uri="{FF2B5EF4-FFF2-40B4-BE49-F238E27FC236}">
                  <a16:creationId xmlns:a16="http://schemas.microsoft.com/office/drawing/2014/main" id="{72222F92-7475-4D4B-A0F7-9CE4F7CFB8CE}"/>
                </a:ext>
              </a:extLst>
            </p:cNvPr>
            <p:cNvSpPr>
              <a:spLocks/>
            </p:cNvSpPr>
            <p:nvPr userDrawn="1"/>
          </p:nvSpPr>
          <p:spPr bwMode="auto">
            <a:xfrm>
              <a:off x="169" y="3784"/>
              <a:ext cx="241" cy="291"/>
            </a:xfrm>
            <a:custGeom>
              <a:avLst/>
              <a:gdLst>
                <a:gd name="T0" fmla="*/ 319 w 319"/>
                <a:gd name="T1" fmla="*/ 0 h 384"/>
                <a:gd name="T2" fmla="*/ 263 w 319"/>
                <a:gd name="T3" fmla="*/ 11 h 384"/>
                <a:gd name="T4" fmla="*/ 24 w 319"/>
                <a:gd name="T5" fmla="*/ 249 h 384"/>
                <a:gd name="T6" fmla="*/ 248 w 319"/>
                <a:gd name="T7" fmla="*/ 384 h 384"/>
                <a:gd name="T8" fmla="*/ 245 w 319"/>
                <a:gd name="T9" fmla="*/ 341 h 384"/>
                <a:gd name="T10" fmla="*/ 213 w 319"/>
                <a:gd name="T11" fmla="*/ 188 h 384"/>
                <a:gd name="T12" fmla="*/ 313 w 319"/>
                <a:gd name="T13" fmla="*/ 35 h 384"/>
                <a:gd name="T14" fmla="*/ 319 w 319"/>
                <a:gd name="T15" fmla="*/ 0 h 3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9" h="384">
                  <a:moveTo>
                    <a:pt x="319" y="0"/>
                  </a:moveTo>
                  <a:cubicBezTo>
                    <a:pt x="298" y="2"/>
                    <a:pt x="279" y="7"/>
                    <a:pt x="263" y="11"/>
                  </a:cubicBezTo>
                  <a:cubicBezTo>
                    <a:pt x="193" y="31"/>
                    <a:pt x="66" y="129"/>
                    <a:pt x="24" y="249"/>
                  </a:cubicBezTo>
                  <a:cubicBezTo>
                    <a:pt x="0" y="316"/>
                    <a:pt x="126" y="359"/>
                    <a:pt x="248" y="384"/>
                  </a:cubicBezTo>
                  <a:cubicBezTo>
                    <a:pt x="246" y="371"/>
                    <a:pt x="245" y="357"/>
                    <a:pt x="245" y="341"/>
                  </a:cubicBezTo>
                  <a:cubicBezTo>
                    <a:pt x="217" y="297"/>
                    <a:pt x="204" y="243"/>
                    <a:pt x="213" y="188"/>
                  </a:cubicBezTo>
                  <a:cubicBezTo>
                    <a:pt x="223" y="122"/>
                    <a:pt x="261" y="68"/>
                    <a:pt x="313" y="35"/>
                  </a:cubicBezTo>
                  <a:cubicBezTo>
                    <a:pt x="315" y="23"/>
                    <a:pt x="317" y="11"/>
                    <a:pt x="319" y="0"/>
                  </a:cubicBezTo>
                </a:path>
              </a:pathLst>
            </a:custGeom>
            <a:solidFill>
              <a:srgbClr val="C7D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68" name="Freeform 82">
              <a:extLst>
                <a:ext uri="{FF2B5EF4-FFF2-40B4-BE49-F238E27FC236}">
                  <a16:creationId xmlns:a16="http://schemas.microsoft.com/office/drawing/2014/main" id="{3075A98C-4C20-401B-A58A-35FC3950CFFC}"/>
                </a:ext>
              </a:extLst>
            </p:cNvPr>
            <p:cNvSpPr>
              <a:spLocks/>
            </p:cNvSpPr>
            <p:nvPr userDrawn="1"/>
          </p:nvSpPr>
          <p:spPr bwMode="auto">
            <a:xfrm>
              <a:off x="354" y="4042"/>
              <a:ext cx="34" cy="39"/>
            </a:xfrm>
            <a:custGeom>
              <a:avLst/>
              <a:gdLst>
                <a:gd name="T0" fmla="*/ 0 w 45"/>
                <a:gd name="T1" fmla="*/ 0 h 51"/>
                <a:gd name="T2" fmla="*/ 3 w 45"/>
                <a:gd name="T3" fmla="*/ 43 h 51"/>
                <a:gd name="T4" fmla="*/ 45 w 45"/>
                <a:gd name="T5" fmla="*/ 51 h 51"/>
                <a:gd name="T6" fmla="*/ 0 w 45"/>
                <a:gd name="T7" fmla="*/ 0 h 51"/>
              </a:gdLst>
              <a:ahLst/>
              <a:cxnLst>
                <a:cxn ang="0">
                  <a:pos x="T0" y="T1"/>
                </a:cxn>
                <a:cxn ang="0">
                  <a:pos x="T2" y="T3"/>
                </a:cxn>
                <a:cxn ang="0">
                  <a:pos x="T4" y="T5"/>
                </a:cxn>
                <a:cxn ang="0">
                  <a:pos x="T6" y="T7"/>
                </a:cxn>
              </a:cxnLst>
              <a:rect l="0" t="0" r="r" b="b"/>
              <a:pathLst>
                <a:path w="45" h="51">
                  <a:moveTo>
                    <a:pt x="0" y="0"/>
                  </a:moveTo>
                  <a:cubicBezTo>
                    <a:pt x="0" y="16"/>
                    <a:pt x="1" y="30"/>
                    <a:pt x="3" y="43"/>
                  </a:cubicBezTo>
                  <a:cubicBezTo>
                    <a:pt x="17" y="46"/>
                    <a:pt x="31" y="49"/>
                    <a:pt x="45" y="51"/>
                  </a:cubicBezTo>
                  <a:cubicBezTo>
                    <a:pt x="27" y="37"/>
                    <a:pt x="12" y="19"/>
                    <a:pt x="0" y="0"/>
                  </a:cubicBezTo>
                </a:path>
              </a:pathLst>
            </a:custGeom>
            <a:solidFill>
              <a:srgbClr val="50AD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69" name="Freeform 83">
              <a:extLst>
                <a:ext uri="{FF2B5EF4-FFF2-40B4-BE49-F238E27FC236}">
                  <a16:creationId xmlns:a16="http://schemas.microsoft.com/office/drawing/2014/main" id="{826231DE-62C5-4DAE-BC03-A319D0F6FE80}"/>
                </a:ext>
              </a:extLst>
            </p:cNvPr>
            <p:cNvSpPr>
              <a:spLocks/>
            </p:cNvSpPr>
            <p:nvPr userDrawn="1"/>
          </p:nvSpPr>
          <p:spPr bwMode="auto">
            <a:xfrm>
              <a:off x="410" y="3644"/>
              <a:ext cx="309" cy="342"/>
            </a:xfrm>
            <a:custGeom>
              <a:avLst/>
              <a:gdLst>
                <a:gd name="T0" fmla="*/ 98 w 408"/>
                <a:gd name="T1" fmla="*/ 0 h 453"/>
                <a:gd name="T2" fmla="*/ 0 w 408"/>
                <a:gd name="T3" fmla="*/ 186 h 453"/>
                <a:gd name="T4" fmla="*/ 22 w 408"/>
                <a:gd name="T5" fmla="*/ 184 h 453"/>
                <a:gd name="T6" fmla="*/ 72 w 408"/>
                <a:gd name="T7" fmla="*/ 191 h 453"/>
                <a:gd name="T8" fmla="*/ 112 w 408"/>
                <a:gd name="T9" fmla="*/ 187 h 453"/>
                <a:gd name="T10" fmla="*/ 147 w 408"/>
                <a:gd name="T11" fmla="*/ 190 h 453"/>
                <a:gd name="T12" fmla="*/ 331 w 408"/>
                <a:gd name="T13" fmla="*/ 443 h 453"/>
                <a:gd name="T14" fmla="*/ 329 w 408"/>
                <a:gd name="T15" fmla="*/ 453 h 453"/>
                <a:gd name="T16" fmla="*/ 365 w 408"/>
                <a:gd name="T17" fmla="*/ 224 h 453"/>
                <a:gd name="T18" fmla="*/ 111 w 408"/>
                <a:gd name="T19" fmla="*/ 2 h 453"/>
                <a:gd name="T20" fmla="*/ 98 w 408"/>
                <a:gd name="T21"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8" h="453">
                  <a:moveTo>
                    <a:pt x="98" y="0"/>
                  </a:moveTo>
                  <a:cubicBezTo>
                    <a:pt x="47" y="0"/>
                    <a:pt x="17" y="88"/>
                    <a:pt x="0" y="186"/>
                  </a:cubicBezTo>
                  <a:cubicBezTo>
                    <a:pt x="7" y="185"/>
                    <a:pt x="15" y="184"/>
                    <a:pt x="22" y="184"/>
                  </a:cubicBezTo>
                  <a:cubicBezTo>
                    <a:pt x="38" y="184"/>
                    <a:pt x="55" y="186"/>
                    <a:pt x="72" y="191"/>
                  </a:cubicBezTo>
                  <a:cubicBezTo>
                    <a:pt x="85" y="188"/>
                    <a:pt x="99" y="187"/>
                    <a:pt x="112" y="187"/>
                  </a:cubicBezTo>
                  <a:cubicBezTo>
                    <a:pt x="124" y="187"/>
                    <a:pt x="135" y="188"/>
                    <a:pt x="147" y="190"/>
                  </a:cubicBezTo>
                  <a:cubicBezTo>
                    <a:pt x="268" y="209"/>
                    <a:pt x="350" y="322"/>
                    <a:pt x="331" y="443"/>
                  </a:cubicBezTo>
                  <a:cubicBezTo>
                    <a:pt x="330" y="446"/>
                    <a:pt x="330" y="450"/>
                    <a:pt x="329" y="453"/>
                  </a:cubicBezTo>
                  <a:cubicBezTo>
                    <a:pt x="408" y="359"/>
                    <a:pt x="384" y="277"/>
                    <a:pt x="365" y="224"/>
                  </a:cubicBezTo>
                  <a:cubicBezTo>
                    <a:pt x="340" y="156"/>
                    <a:pt x="234" y="35"/>
                    <a:pt x="111" y="2"/>
                  </a:cubicBezTo>
                  <a:cubicBezTo>
                    <a:pt x="107" y="1"/>
                    <a:pt x="102" y="0"/>
                    <a:pt x="98" y="0"/>
                  </a:cubicBezTo>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0" name="Freeform 84">
              <a:extLst>
                <a:ext uri="{FF2B5EF4-FFF2-40B4-BE49-F238E27FC236}">
                  <a16:creationId xmlns:a16="http://schemas.microsoft.com/office/drawing/2014/main" id="{E7EC0178-7FD0-42BC-8ECE-7FD4E1C89C6C}"/>
                </a:ext>
              </a:extLst>
            </p:cNvPr>
            <p:cNvSpPr>
              <a:spLocks/>
            </p:cNvSpPr>
            <p:nvPr userDrawn="1"/>
          </p:nvSpPr>
          <p:spPr bwMode="auto">
            <a:xfrm>
              <a:off x="406" y="3783"/>
              <a:ext cx="59" cy="28"/>
            </a:xfrm>
            <a:custGeom>
              <a:avLst/>
              <a:gdLst>
                <a:gd name="T0" fmla="*/ 28 w 78"/>
                <a:gd name="T1" fmla="*/ 0 h 37"/>
                <a:gd name="T2" fmla="*/ 6 w 78"/>
                <a:gd name="T3" fmla="*/ 2 h 37"/>
                <a:gd name="T4" fmla="*/ 0 w 78"/>
                <a:gd name="T5" fmla="*/ 37 h 37"/>
                <a:gd name="T6" fmla="*/ 78 w 78"/>
                <a:gd name="T7" fmla="*/ 7 h 37"/>
                <a:gd name="T8" fmla="*/ 28 w 78"/>
                <a:gd name="T9" fmla="*/ 0 h 37"/>
              </a:gdLst>
              <a:ahLst/>
              <a:cxnLst>
                <a:cxn ang="0">
                  <a:pos x="T0" y="T1"/>
                </a:cxn>
                <a:cxn ang="0">
                  <a:pos x="T2" y="T3"/>
                </a:cxn>
                <a:cxn ang="0">
                  <a:pos x="T4" y="T5"/>
                </a:cxn>
                <a:cxn ang="0">
                  <a:pos x="T6" y="T7"/>
                </a:cxn>
                <a:cxn ang="0">
                  <a:pos x="T8" y="T9"/>
                </a:cxn>
              </a:cxnLst>
              <a:rect l="0" t="0" r="r" b="b"/>
              <a:pathLst>
                <a:path w="78" h="37">
                  <a:moveTo>
                    <a:pt x="28" y="0"/>
                  </a:moveTo>
                  <a:cubicBezTo>
                    <a:pt x="21" y="0"/>
                    <a:pt x="13" y="1"/>
                    <a:pt x="6" y="2"/>
                  </a:cubicBezTo>
                  <a:cubicBezTo>
                    <a:pt x="4" y="13"/>
                    <a:pt x="2" y="25"/>
                    <a:pt x="0" y="37"/>
                  </a:cubicBezTo>
                  <a:cubicBezTo>
                    <a:pt x="24" y="23"/>
                    <a:pt x="50" y="12"/>
                    <a:pt x="78" y="7"/>
                  </a:cubicBezTo>
                  <a:cubicBezTo>
                    <a:pt x="61" y="2"/>
                    <a:pt x="44" y="0"/>
                    <a:pt x="28" y="0"/>
                  </a:cubicBezTo>
                </a:path>
              </a:pathLst>
            </a:custGeom>
            <a:solidFill>
              <a:srgbClr val="AF21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1" name="Freeform 85">
              <a:extLst>
                <a:ext uri="{FF2B5EF4-FFF2-40B4-BE49-F238E27FC236}">
                  <a16:creationId xmlns:a16="http://schemas.microsoft.com/office/drawing/2014/main" id="{23EE7090-BAED-415F-BCDE-0E31CBFF824D}"/>
                </a:ext>
              </a:extLst>
            </p:cNvPr>
            <p:cNvSpPr>
              <a:spLocks/>
            </p:cNvSpPr>
            <p:nvPr userDrawn="1"/>
          </p:nvSpPr>
          <p:spPr bwMode="auto">
            <a:xfrm>
              <a:off x="316" y="3773"/>
              <a:ext cx="359" cy="359"/>
            </a:xfrm>
            <a:custGeom>
              <a:avLst/>
              <a:gdLst>
                <a:gd name="T0" fmla="*/ 19 w 475"/>
                <a:gd name="T1" fmla="*/ 203 h 475"/>
                <a:gd name="T2" fmla="*/ 272 w 475"/>
                <a:gd name="T3" fmla="*/ 19 h 475"/>
                <a:gd name="T4" fmla="*/ 456 w 475"/>
                <a:gd name="T5" fmla="*/ 272 h 475"/>
                <a:gd name="T6" fmla="*/ 203 w 475"/>
                <a:gd name="T7" fmla="*/ 456 h 475"/>
                <a:gd name="T8" fmla="*/ 19 w 475"/>
                <a:gd name="T9" fmla="*/ 203 h 475"/>
              </a:gdLst>
              <a:ahLst/>
              <a:cxnLst>
                <a:cxn ang="0">
                  <a:pos x="T0" y="T1"/>
                </a:cxn>
                <a:cxn ang="0">
                  <a:pos x="T2" y="T3"/>
                </a:cxn>
                <a:cxn ang="0">
                  <a:pos x="T4" y="T5"/>
                </a:cxn>
                <a:cxn ang="0">
                  <a:pos x="T6" y="T7"/>
                </a:cxn>
                <a:cxn ang="0">
                  <a:pos x="T8" y="T9"/>
                </a:cxn>
              </a:cxnLst>
              <a:rect l="0" t="0" r="r" b="b"/>
              <a:pathLst>
                <a:path w="475" h="475">
                  <a:moveTo>
                    <a:pt x="19" y="203"/>
                  </a:moveTo>
                  <a:cubicBezTo>
                    <a:pt x="38" y="82"/>
                    <a:pt x="151" y="0"/>
                    <a:pt x="272" y="19"/>
                  </a:cubicBezTo>
                  <a:cubicBezTo>
                    <a:pt x="393" y="38"/>
                    <a:pt x="475" y="151"/>
                    <a:pt x="456" y="272"/>
                  </a:cubicBezTo>
                  <a:cubicBezTo>
                    <a:pt x="437" y="392"/>
                    <a:pt x="324" y="475"/>
                    <a:pt x="203" y="456"/>
                  </a:cubicBezTo>
                  <a:cubicBezTo>
                    <a:pt x="82" y="437"/>
                    <a:pt x="0" y="324"/>
                    <a:pt x="19" y="203"/>
                  </a:cubicBezTo>
                </a:path>
              </a:pathLst>
            </a:custGeom>
            <a:solidFill>
              <a:srgbClr val="211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2" name="Freeform 86">
              <a:extLst>
                <a:ext uri="{FF2B5EF4-FFF2-40B4-BE49-F238E27FC236}">
                  <a16:creationId xmlns:a16="http://schemas.microsoft.com/office/drawing/2014/main" id="{BE7B716D-03A4-4263-A740-8A1158668730}"/>
                </a:ext>
              </a:extLst>
            </p:cNvPr>
            <p:cNvSpPr>
              <a:spLocks/>
            </p:cNvSpPr>
            <p:nvPr userDrawn="1"/>
          </p:nvSpPr>
          <p:spPr bwMode="auto">
            <a:xfrm>
              <a:off x="665" y="4022"/>
              <a:ext cx="26" cy="39"/>
            </a:xfrm>
            <a:custGeom>
              <a:avLst/>
              <a:gdLst>
                <a:gd name="T0" fmla="*/ 0 w 35"/>
                <a:gd name="T1" fmla="*/ 0 h 52"/>
                <a:gd name="T2" fmla="*/ 4 w 35"/>
                <a:gd name="T3" fmla="*/ 6 h 52"/>
                <a:gd name="T4" fmla="*/ 18 w 35"/>
                <a:gd name="T5" fmla="*/ 23 h 52"/>
                <a:gd name="T6" fmla="*/ 33 w 35"/>
                <a:gd name="T7" fmla="*/ 52 h 52"/>
                <a:gd name="T8" fmla="*/ 35 w 35"/>
                <a:gd name="T9" fmla="*/ 41 h 52"/>
                <a:gd name="T10" fmla="*/ 0 w 35"/>
                <a:gd name="T11" fmla="*/ 0 h 52"/>
              </a:gdLst>
              <a:ahLst/>
              <a:cxnLst>
                <a:cxn ang="0">
                  <a:pos x="T0" y="T1"/>
                </a:cxn>
                <a:cxn ang="0">
                  <a:pos x="T2" y="T3"/>
                </a:cxn>
                <a:cxn ang="0">
                  <a:pos x="T4" y="T5"/>
                </a:cxn>
                <a:cxn ang="0">
                  <a:pos x="T6" y="T7"/>
                </a:cxn>
                <a:cxn ang="0">
                  <a:pos x="T8" y="T9"/>
                </a:cxn>
                <a:cxn ang="0">
                  <a:pos x="T10" y="T11"/>
                </a:cxn>
              </a:cxnLst>
              <a:rect l="0" t="0" r="r" b="b"/>
              <a:pathLst>
                <a:path w="35" h="52">
                  <a:moveTo>
                    <a:pt x="0" y="0"/>
                  </a:moveTo>
                  <a:cubicBezTo>
                    <a:pt x="1" y="2"/>
                    <a:pt x="2" y="4"/>
                    <a:pt x="4" y="6"/>
                  </a:cubicBezTo>
                  <a:cubicBezTo>
                    <a:pt x="10" y="10"/>
                    <a:pt x="15" y="16"/>
                    <a:pt x="18" y="23"/>
                  </a:cubicBezTo>
                  <a:cubicBezTo>
                    <a:pt x="26" y="30"/>
                    <a:pt x="32" y="40"/>
                    <a:pt x="33" y="52"/>
                  </a:cubicBezTo>
                  <a:cubicBezTo>
                    <a:pt x="34" y="48"/>
                    <a:pt x="35" y="45"/>
                    <a:pt x="35" y="41"/>
                  </a:cubicBezTo>
                  <a:cubicBezTo>
                    <a:pt x="35" y="20"/>
                    <a:pt x="20" y="3"/>
                    <a:pt x="0" y="0"/>
                  </a:cubicBezTo>
                </a:path>
              </a:pathLst>
            </a:custGeom>
            <a:solidFill>
              <a:srgbClr val="E034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3" name="Freeform 87">
              <a:extLst>
                <a:ext uri="{FF2B5EF4-FFF2-40B4-BE49-F238E27FC236}">
                  <a16:creationId xmlns:a16="http://schemas.microsoft.com/office/drawing/2014/main" id="{7EB5804D-6A9C-4C12-A36F-5CDBF3EA17BF}"/>
                </a:ext>
              </a:extLst>
            </p:cNvPr>
            <p:cNvSpPr>
              <a:spLocks/>
            </p:cNvSpPr>
            <p:nvPr userDrawn="1"/>
          </p:nvSpPr>
          <p:spPr bwMode="auto">
            <a:xfrm>
              <a:off x="657" y="4022"/>
              <a:ext cx="11" cy="5"/>
            </a:xfrm>
            <a:custGeom>
              <a:avLst/>
              <a:gdLst>
                <a:gd name="T0" fmla="*/ 3 w 14"/>
                <a:gd name="T1" fmla="*/ 0 h 6"/>
                <a:gd name="T2" fmla="*/ 0 w 14"/>
                <a:gd name="T3" fmla="*/ 0 h 6"/>
                <a:gd name="T4" fmla="*/ 14 w 14"/>
                <a:gd name="T5" fmla="*/ 6 h 6"/>
                <a:gd name="T6" fmla="*/ 10 w 14"/>
                <a:gd name="T7" fmla="*/ 0 h 6"/>
                <a:gd name="T8" fmla="*/ 3 w 14"/>
                <a:gd name="T9" fmla="*/ 0 h 6"/>
              </a:gdLst>
              <a:ahLst/>
              <a:cxnLst>
                <a:cxn ang="0">
                  <a:pos x="T0" y="T1"/>
                </a:cxn>
                <a:cxn ang="0">
                  <a:pos x="T2" y="T3"/>
                </a:cxn>
                <a:cxn ang="0">
                  <a:pos x="T4" y="T5"/>
                </a:cxn>
                <a:cxn ang="0">
                  <a:pos x="T6" y="T7"/>
                </a:cxn>
                <a:cxn ang="0">
                  <a:pos x="T8" y="T9"/>
                </a:cxn>
              </a:cxnLst>
              <a:rect l="0" t="0" r="r" b="b"/>
              <a:pathLst>
                <a:path w="14" h="6">
                  <a:moveTo>
                    <a:pt x="3" y="0"/>
                  </a:moveTo>
                  <a:cubicBezTo>
                    <a:pt x="2" y="0"/>
                    <a:pt x="1" y="0"/>
                    <a:pt x="0" y="0"/>
                  </a:cubicBezTo>
                  <a:cubicBezTo>
                    <a:pt x="5" y="1"/>
                    <a:pt x="9" y="3"/>
                    <a:pt x="14" y="6"/>
                  </a:cubicBezTo>
                  <a:cubicBezTo>
                    <a:pt x="12" y="4"/>
                    <a:pt x="11" y="2"/>
                    <a:pt x="10" y="0"/>
                  </a:cubicBezTo>
                  <a:cubicBezTo>
                    <a:pt x="8" y="0"/>
                    <a:pt x="6" y="0"/>
                    <a:pt x="3" y="0"/>
                  </a:cubicBezTo>
                </a:path>
              </a:pathLst>
            </a:custGeom>
            <a:solidFill>
              <a:srgbClr val="D735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4" name="Freeform 88">
              <a:extLst>
                <a:ext uri="{FF2B5EF4-FFF2-40B4-BE49-F238E27FC236}">
                  <a16:creationId xmlns:a16="http://schemas.microsoft.com/office/drawing/2014/main" id="{72C709B6-2437-4BA0-B29A-785B96295246}"/>
                </a:ext>
              </a:extLst>
            </p:cNvPr>
            <p:cNvSpPr>
              <a:spLocks noEditPoints="1"/>
            </p:cNvSpPr>
            <p:nvPr userDrawn="1"/>
          </p:nvSpPr>
          <p:spPr bwMode="auto">
            <a:xfrm>
              <a:off x="621" y="4021"/>
              <a:ext cx="36" cy="55"/>
            </a:xfrm>
            <a:custGeom>
              <a:avLst/>
              <a:gdLst>
                <a:gd name="T0" fmla="*/ 0 w 48"/>
                <a:gd name="T1" fmla="*/ 55 h 73"/>
                <a:gd name="T2" fmla="*/ 9 w 48"/>
                <a:gd name="T3" fmla="*/ 56 h 73"/>
                <a:gd name="T4" fmla="*/ 10 w 48"/>
                <a:gd name="T5" fmla="*/ 45 h 73"/>
                <a:gd name="T6" fmla="*/ 10 w 48"/>
                <a:gd name="T7" fmla="*/ 45 h 73"/>
                <a:gd name="T8" fmla="*/ 10 w 48"/>
                <a:gd name="T9" fmla="*/ 45 h 73"/>
                <a:gd name="T10" fmla="*/ 10 w 48"/>
                <a:gd name="T11" fmla="*/ 45 h 73"/>
                <a:gd name="T12" fmla="*/ 10 w 48"/>
                <a:gd name="T13" fmla="*/ 45 h 73"/>
                <a:gd name="T14" fmla="*/ 10 w 48"/>
                <a:gd name="T15" fmla="*/ 45 h 73"/>
                <a:gd name="T16" fmla="*/ 10 w 48"/>
                <a:gd name="T17" fmla="*/ 45 h 73"/>
                <a:gd name="T18" fmla="*/ 10 w 48"/>
                <a:gd name="T19" fmla="*/ 45 h 73"/>
                <a:gd name="T20" fmla="*/ 10 w 48"/>
                <a:gd name="T21" fmla="*/ 45 h 73"/>
                <a:gd name="T22" fmla="*/ 10 w 48"/>
                <a:gd name="T23" fmla="*/ 44 h 73"/>
                <a:gd name="T24" fmla="*/ 10 w 48"/>
                <a:gd name="T25" fmla="*/ 44 h 73"/>
                <a:gd name="T26" fmla="*/ 10 w 48"/>
                <a:gd name="T27" fmla="*/ 44 h 73"/>
                <a:gd name="T28" fmla="*/ 10 w 48"/>
                <a:gd name="T29" fmla="*/ 44 h 73"/>
                <a:gd name="T30" fmla="*/ 10 w 48"/>
                <a:gd name="T31" fmla="*/ 44 h 73"/>
                <a:gd name="T32" fmla="*/ 10 w 48"/>
                <a:gd name="T33" fmla="*/ 44 h 73"/>
                <a:gd name="T34" fmla="*/ 10 w 48"/>
                <a:gd name="T35" fmla="*/ 44 h 73"/>
                <a:gd name="T36" fmla="*/ 10 w 48"/>
                <a:gd name="T37" fmla="*/ 44 h 73"/>
                <a:gd name="T38" fmla="*/ 10 w 48"/>
                <a:gd name="T39" fmla="*/ 44 h 73"/>
                <a:gd name="T40" fmla="*/ 10 w 48"/>
                <a:gd name="T41" fmla="*/ 44 h 73"/>
                <a:gd name="T42" fmla="*/ 10 w 48"/>
                <a:gd name="T43" fmla="*/ 44 h 73"/>
                <a:gd name="T44" fmla="*/ 10 w 48"/>
                <a:gd name="T45" fmla="*/ 44 h 73"/>
                <a:gd name="T46" fmla="*/ 10 w 48"/>
                <a:gd name="T47" fmla="*/ 44 h 73"/>
                <a:gd name="T48" fmla="*/ 10 w 48"/>
                <a:gd name="T49" fmla="*/ 43 h 73"/>
                <a:gd name="T50" fmla="*/ 10 w 48"/>
                <a:gd name="T51" fmla="*/ 43 h 73"/>
                <a:gd name="T52" fmla="*/ 10 w 48"/>
                <a:gd name="T53" fmla="*/ 43 h 73"/>
                <a:gd name="T54" fmla="*/ 10 w 48"/>
                <a:gd name="T55" fmla="*/ 43 h 73"/>
                <a:gd name="T56" fmla="*/ 10 w 48"/>
                <a:gd name="T57" fmla="*/ 43 h 73"/>
                <a:gd name="T58" fmla="*/ 10 w 48"/>
                <a:gd name="T59" fmla="*/ 43 h 73"/>
                <a:gd name="T60" fmla="*/ 10 w 48"/>
                <a:gd name="T61" fmla="*/ 43 h 73"/>
                <a:gd name="T62" fmla="*/ 10 w 48"/>
                <a:gd name="T63" fmla="*/ 43 h 73"/>
                <a:gd name="T64" fmla="*/ 10 w 48"/>
                <a:gd name="T65" fmla="*/ 43 h 73"/>
                <a:gd name="T66" fmla="*/ 10 w 48"/>
                <a:gd name="T67" fmla="*/ 43 h 73"/>
                <a:gd name="T68" fmla="*/ 10 w 48"/>
                <a:gd name="T69" fmla="*/ 43 h 73"/>
                <a:gd name="T70" fmla="*/ 10 w 48"/>
                <a:gd name="T71" fmla="*/ 43 h 73"/>
                <a:gd name="T72" fmla="*/ 10 w 48"/>
                <a:gd name="T73" fmla="*/ 43 h 73"/>
                <a:gd name="T74" fmla="*/ 10 w 48"/>
                <a:gd name="T75" fmla="*/ 43 h 73"/>
                <a:gd name="T76" fmla="*/ 10 w 48"/>
                <a:gd name="T77" fmla="*/ 42 h 73"/>
                <a:gd name="T78" fmla="*/ 10 w 48"/>
                <a:gd name="T79" fmla="*/ 42 h 73"/>
                <a:gd name="T80" fmla="*/ 10 w 48"/>
                <a:gd name="T81" fmla="*/ 42 h 73"/>
                <a:gd name="T82" fmla="*/ 10 w 48"/>
                <a:gd name="T83" fmla="*/ 42 h 73"/>
                <a:gd name="T84" fmla="*/ 35 w 48"/>
                <a:gd name="T85" fmla="*/ 0 h 73"/>
                <a:gd name="T86" fmla="*/ 48 w 48"/>
                <a:gd name="T87" fmla="*/ 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 h="73">
                  <a:moveTo>
                    <a:pt x="10" y="42"/>
                  </a:moveTo>
                  <a:cubicBezTo>
                    <a:pt x="7" y="47"/>
                    <a:pt x="3" y="51"/>
                    <a:pt x="0" y="55"/>
                  </a:cubicBezTo>
                  <a:cubicBezTo>
                    <a:pt x="2" y="62"/>
                    <a:pt x="7" y="69"/>
                    <a:pt x="13" y="73"/>
                  </a:cubicBezTo>
                  <a:cubicBezTo>
                    <a:pt x="10" y="68"/>
                    <a:pt x="9" y="62"/>
                    <a:pt x="9" y="56"/>
                  </a:cubicBezTo>
                  <a:cubicBezTo>
                    <a:pt x="9" y="52"/>
                    <a:pt x="9" y="49"/>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4"/>
                    <a:pt x="10" y="44"/>
                    <a:pt x="10" y="44"/>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3"/>
                    <a:pt x="10" y="43"/>
                    <a:pt x="10" y="43"/>
                  </a:cubicBezTo>
                  <a:cubicBezTo>
                    <a:pt x="10" y="42"/>
                    <a:pt x="10" y="42"/>
                    <a:pt x="10" y="42"/>
                  </a:cubicBezTo>
                  <a:cubicBezTo>
                    <a:pt x="10" y="42"/>
                    <a:pt x="10" y="42"/>
                    <a:pt x="10" y="42"/>
                  </a:cubicBezTo>
                  <a:cubicBezTo>
                    <a:pt x="10" y="42"/>
                    <a:pt x="10" y="42"/>
                    <a:pt x="10" y="42"/>
                  </a:cubicBezTo>
                  <a:cubicBezTo>
                    <a:pt x="10" y="42"/>
                    <a:pt x="10" y="42"/>
                    <a:pt x="10" y="42"/>
                  </a:cubicBezTo>
                  <a:cubicBezTo>
                    <a:pt x="10" y="42"/>
                    <a:pt x="10" y="42"/>
                    <a:pt x="10" y="42"/>
                  </a:cubicBezTo>
                  <a:cubicBezTo>
                    <a:pt x="10" y="42"/>
                    <a:pt x="10" y="42"/>
                    <a:pt x="10" y="42"/>
                  </a:cubicBezTo>
                  <a:cubicBezTo>
                    <a:pt x="10" y="42"/>
                    <a:pt x="10" y="42"/>
                    <a:pt x="10" y="42"/>
                  </a:cubicBezTo>
                  <a:moveTo>
                    <a:pt x="38" y="0"/>
                  </a:moveTo>
                  <a:cubicBezTo>
                    <a:pt x="37" y="0"/>
                    <a:pt x="36" y="0"/>
                    <a:pt x="35" y="0"/>
                  </a:cubicBezTo>
                  <a:cubicBezTo>
                    <a:pt x="35" y="2"/>
                    <a:pt x="34" y="3"/>
                    <a:pt x="33" y="5"/>
                  </a:cubicBezTo>
                  <a:cubicBezTo>
                    <a:pt x="37" y="3"/>
                    <a:pt x="43" y="1"/>
                    <a:pt x="48" y="1"/>
                  </a:cubicBezTo>
                  <a:cubicBezTo>
                    <a:pt x="45" y="0"/>
                    <a:pt x="41" y="0"/>
                    <a:pt x="38" y="0"/>
                  </a:cubicBezTo>
                </a:path>
              </a:pathLst>
            </a:custGeom>
            <a:solidFill>
              <a:srgbClr val="F3C5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5" name="Freeform 89">
              <a:extLst>
                <a:ext uri="{FF2B5EF4-FFF2-40B4-BE49-F238E27FC236}">
                  <a16:creationId xmlns:a16="http://schemas.microsoft.com/office/drawing/2014/main" id="{A63F20F4-0F0C-47BD-8C02-ECBD467EE192}"/>
                </a:ext>
              </a:extLst>
            </p:cNvPr>
            <p:cNvSpPr>
              <a:spLocks/>
            </p:cNvSpPr>
            <p:nvPr userDrawn="1"/>
          </p:nvSpPr>
          <p:spPr bwMode="auto">
            <a:xfrm>
              <a:off x="619" y="4021"/>
              <a:ext cx="29" cy="42"/>
            </a:xfrm>
            <a:custGeom>
              <a:avLst/>
              <a:gdLst>
                <a:gd name="T0" fmla="*/ 38 w 38"/>
                <a:gd name="T1" fmla="*/ 0 h 55"/>
                <a:gd name="T2" fmla="*/ 0 w 38"/>
                <a:gd name="T3" fmla="*/ 41 h 55"/>
                <a:gd name="T4" fmla="*/ 3 w 38"/>
                <a:gd name="T5" fmla="*/ 55 h 55"/>
                <a:gd name="T6" fmla="*/ 13 w 38"/>
                <a:gd name="T7" fmla="*/ 42 h 55"/>
                <a:gd name="T8" fmla="*/ 13 w 38"/>
                <a:gd name="T9" fmla="*/ 42 h 55"/>
                <a:gd name="T10" fmla="*/ 13 w 38"/>
                <a:gd name="T11" fmla="*/ 42 h 55"/>
                <a:gd name="T12" fmla="*/ 13 w 38"/>
                <a:gd name="T13" fmla="*/ 42 h 55"/>
                <a:gd name="T14" fmla="*/ 13 w 38"/>
                <a:gd name="T15" fmla="*/ 42 h 55"/>
                <a:gd name="T16" fmla="*/ 13 w 38"/>
                <a:gd name="T17" fmla="*/ 42 h 55"/>
                <a:gd name="T18" fmla="*/ 13 w 38"/>
                <a:gd name="T19" fmla="*/ 42 h 55"/>
                <a:gd name="T20" fmla="*/ 13 w 38"/>
                <a:gd name="T21" fmla="*/ 42 h 55"/>
                <a:gd name="T22" fmla="*/ 13 w 38"/>
                <a:gd name="T23" fmla="*/ 42 h 55"/>
                <a:gd name="T24" fmla="*/ 13 w 38"/>
                <a:gd name="T25" fmla="*/ 42 h 55"/>
                <a:gd name="T26" fmla="*/ 13 w 38"/>
                <a:gd name="T27" fmla="*/ 42 h 55"/>
                <a:gd name="T28" fmla="*/ 13 w 38"/>
                <a:gd name="T29" fmla="*/ 42 h 55"/>
                <a:gd name="T30" fmla="*/ 13 w 38"/>
                <a:gd name="T31" fmla="*/ 42 h 55"/>
                <a:gd name="T32" fmla="*/ 13 w 38"/>
                <a:gd name="T33" fmla="*/ 42 h 55"/>
                <a:gd name="T34" fmla="*/ 13 w 38"/>
                <a:gd name="T35" fmla="*/ 42 h 55"/>
                <a:gd name="T36" fmla="*/ 13 w 38"/>
                <a:gd name="T37" fmla="*/ 42 h 55"/>
                <a:gd name="T38" fmla="*/ 13 w 38"/>
                <a:gd name="T39" fmla="*/ 42 h 55"/>
                <a:gd name="T40" fmla="*/ 13 w 38"/>
                <a:gd name="T41" fmla="*/ 42 h 55"/>
                <a:gd name="T42" fmla="*/ 13 w 38"/>
                <a:gd name="T43" fmla="*/ 42 h 55"/>
                <a:gd name="T44" fmla="*/ 13 w 38"/>
                <a:gd name="T45" fmla="*/ 42 h 55"/>
                <a:gd name="T46" fmla="*/ 13 w 38"/>
                <a:gd name="T47" fmla="*/ 42 h 55"/>
                <a:gd name="T48" fmla="*/ 13 w 38"/>
                <a:gd name="T49" fmla="*/ 42 h 55"/>
                <a:gd name="T50" fmla="*/ 13 w 38"/>
                <a:gd name="T51" fmla="*/ 42 h 55"/>
                <a:gd name="T52" fmla="*/ 13 w 38"/>
                <a:gd name="T53" fmla="*/ 42 h 55"/>
                <a:gd name="T54" fmla="*/ 13 w 38"/>
                <a:gd name="T55" fmla="*/ 42 h 55"/>
                <a:gd name="T56" fmla="*/ 13 w 38"/>
                <a:gd name="T57" fmla="*/ 42 h 55"/>
                <a:gd name="T58" fmla="*/ 13 w 38"/>
                <a:gd name="T59" fmla="*/ 41 h 55"/>
                <a:gd name="T60" fmla="*/ 13 w 38"/>
                <a:gd name="T61" fmla="*/ 41 h 55"/>
                <a:gd name="T62" fmla="*/ 13 w 38"/>
                <a:gd name="T63" fmla="*/ 41 h 55"/>
                <a:gd name="T64" fmla="*/ 13 w 38"/>
                <a:gd name="T65" fmla="*/ 41 h 55"/>
                <a:gd name="T66" fmla="*/ 13 w 38"/>
                <a:gd name="T67" fmla="*/ 41 h 55"/>
                <a:gd name="T68" fmla="*/ 13 w 38"/>
                <a:gd name="T69" fmla="*/ 41 h 55"/>
                <a:gd name="T70" fmla="*/ 13 w 38"/>
                <a:gd name="T71" fmla="*/ 41 h 55"/>
                <a:gd name="T72" fmla="*/ 13 w 38"/>
                <a:gd name="T73" fmla="*/ 41 h 55"/>
                <a:gd name="T74" fmla="*/ 13 w 38"/>
                <a:gd name="T75" fmla="*/ 41 h 55"/>
                <a:gd name="T76" fmla="*/ 13 w 38"/>
                <a:gd name="T77" fmla="*/ 41 h 55"/>
                <a:gd name="T78" fmla="*/ 13 w 38"/>
                <a:gd name="T79" fmla="*/ 41 h 55"/>
                <a:gd name="T80" fmla="*/ 13 w 38"/>
                <a:gd name="T81" fmla="*/ 41 h 55"/>
                <a:gd name="T82" fmla="*/ 13 w 38"/>
                <a:gd name="T83" fmla="*/ 41 h 55"/>
                <a:gd name="T84" fmla="*/ 13 w 38"/>
                <a:gd name="T85" fmla="*/ 41 h 55"/>
                <a:gd name="T86" fmla="*/ 13 w 38"/>
                <a:gd name="T87" fmla="*/ 41 h 55"/>
                <a:gd name="T88" fmla="*/ 13 w 38"/>
                <a:gd name="T89" fmla="*/ 41 h 55"/>
                <a:gd name="T90" fmla="*/ 13 w 38"/>
                <a:gd name="T91" fmla="*/ 41 h 55"/>
                <a:gd name="T92" fmla="*/ 13 w 38"/>
                <a:gd name="T93" fmla="*/ 41 h 55"/>
                <a:gd name="T94" fmla="*/ 13 w 38"/>
                <a:gd name="T95" fmla="*/ 41 h 55"/>
                <a:gd name="T96" fmla="*/ 13 w 38"/>
                <a:gd name="T97" fmla="*/ 41 h 55"/>
                <a:gd name="T98" fmla="*/ 13 w 38"/>
                <a:gd name="T99" fmla="*/ 41 h 55"/>
                <a:gd name="T100" fmla="*/ 13 w 38"/>
                <a:gd name="T101" fmla="*/ 41 h 55"/>
                <a:gd name="T102" fmla="*/ 13 w 38"/>
                <a:gd name="T103" fmla="*/ 40 h 55"/>
                <a:gd name="T104" fmla="*/ 13 w 38"/>
                <a:gd name="T105" fmla="*/ 40 h 55"/>
                <a:gd name="T106" fmla="*/ 13 w 38"/>
                <a:gd name="T107" fmla="*/ 40 h 55"/>
                <a:gd name="T108" fmla="*/ 13 w 38"/>
                <a:gd name="T109" fmla="*/ 40 h 55"/>
                <a:gd name="T110" fmla="*/ 13 w 38"/>
                <a:gd name="T111" fmla="*/ 40 h 55"/>
                <a:gd name="T112" fmla="*/ 13 w 38"/>
                <a:gd name="T113" fmla="*/ 40 h 55"/>
                <a:gd name="T114" fmla="*/ 13 w 38"/>
                <a:gd name="T115" fmla="*/ 40 h 55"/>
                <a:gd name="T116" fmla="*/ 13 w 38"/>
                <a:gd name="T117" fmla="*/ 40 h 55"/>
                <a:gd name="T118" fmla="*/ 36 w 38"/>
                <a:gd name="T119" fmla="*/ 5 h 55"/>
                <a:gd name="T120" fmla="*/ 38 w 38"/>
                <a:gd name="T1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 h="55">
                  <a:moveTo>
                    <a:pt x="38" y="0"/>
                  </a:moveTo>
                  <a:cubicBezTo>
                    <a:pt x="17" y="1"/>
                    <a:pt x="0" y="19"/>
                    <a:pt x="0" y="41"/>
                  </a:cubicBezTo>
                  <a:cubicBezTo>
                    <a:pt x="0" y="46"/>
                    <a:pt x="1" y="51"/>
                    <a:pt x="3" y="55"/>
                  </a:cubicBezTo>
                  <a:cubicBezTo>
                    <a:pt x="6" y="51"/>
                    <a:pt x="10" y="47"/>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1"/>
                  </a:cubicBezTo>
                  <a:cubicBezTo>
                    <a:pt x="13" y="41"/>
                    <a:pt x="13" y="41"/>
                    <a:pt x="13" y="40"/>
                  </a:cubicBezTo>
                  <a:cubicBezTo>
                    <a:pt x="13" y="40"/>
                    <a:pt x="13" y="40"/>
                    <a:pt x="13" y="40"/>
                  </a:cubicBezTo>
                  <a:cubicBezTo>
                    <a:pt x="13" y="40"/>
                    <a:pt x="13" y="40"/>
                    <a:pt x="13" y="40"/>
                  </a:cubicBezTo>
                  <a:cubicBezTo>
                    <a:pt x="13" y="40"/>
                    <a:pt x="13" y="40"/>
                    <a:pt x="13" y="40"/>
                  </a:cubicBezTo>
                  <a:cubicBezTo>
                    <a:pt x="13" y="40"/>
                    <a:pt x="13" y="40"/>
                    <a:pt x="13" y="40"/>
                  </a:cubicBezTo>
                  <a:cubicBezTo>
                    <a:pt x="13" y="40"/>
                    <a:pt x="13" y="40"/>
                    <a:pt x="13" y="40"/>
                  </a:cubicBezTo>
                  <a:cubicBezTo>
                    <a:pt x="13" y="40"/>
                    <a:pt x="13" y="40"/>
                    <a:pt x="13" y="40"/>
                  </a:cubicBezTo>
                  <a:cubicBezTo>
                    <a:pt x="13" y="40"/>
                    <a:pt x="13" y="40"/>
                    <a:pt x="13" y="40"/>
                  </a:cubicBezTo>
                  <a:cubicBezTo>
                    <a:pt x="14" y="25"/>
                    <a:pt x="23" y="12"/>
                    <a:pt x="36" y="5"/>
                  </a:cubicBezTo>
                  <a:cubicBezTo>
                    <a:pt x="37" y="3"/>
                    <a:pt x="38" y="2"/>
                    <a:pt x="38" y="0"/>
                  </a:cubicBezTo>
                </a:path>
              </a:pathLst>
            </a:custGeom>
            <a:solidFill>
              <a:srgbClr val="DFAA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6" name="Freeform 90">
              <a:extLst>
                <a:ext uri="{FF2B5EF4-FFF2-40B4-BE49-F238E27FC236}">
                  <a16:creationId xmlns:a16="http://schemas.microsoft.com/office/drawing/2014/main" id="{093C2904-83C4-4121-8C0F-DC81AA07BB37}"/>
                </a:ext>
              </a:extLst>
            </p:cNvPr>
            <p:cNvSpPr>
              <a:spLocks/>
            </p:cNvSpPr>
            <p:nvPr userDrawn="1"/>
          </p:nvSpPr>
          <p:spPr bwMode="auto">
            <a:xfrm>
              <a:off x="668" y="4027"/>
              <a:ext cx="10" cy="12"/>
            </a:xfrm>
            <a:custGeom>
              <a:avLst/>
              <a:gdLst>
                <a:gd name="T0" fmla="*/ 0 w 14"/>
                <a:gd name="T1" fmla="*/ 0 h 17"/>
                <a:gd name="T2" fmla="*/ 0 w 14"/>
                <a:gd name="T3" fmla="*/ 0 h 17"/>
                <a:gd name="T4" fmla="*/ 14 w 14"/>
                <a:gd name="T5" fmla="*/ 17 h 17"/>
                <a:gd name="T6" fmla="*/ 14 w 14"/>
                <a:gd name="T7" fmla="*/ 17 h 17"/>
                <a:gd name="T8" fmla="*/ 0 w 14"/>
                <a:gd name="T9" fmla="*/ 0 h 17"/>
              </a:gdLst>
              <a:ahLst/>
              <a:cxnLst>
                <a:cxn ang="0">
                  <a:pos x="T0" y="T1"/>
                </a:cxn>
                <a:cxn ang="0">
                  <a:pos x="T2" y="T3"/>
                </a:cxn>
                <a:cxn ang="0">
                  <a:pos x="T4" y="T5"/>
                </a:cxn>
                <a:cxn ang="0">
                  <a:pos x="T6" y="T7"/>
                </a:cxn>
                <a:cxn ang="0">
                  <a:pos x="T8" y="T9"/>
                </a:cxn>
              </a:cxnLst>
              <a:rect l="0" t="0" r="r" b="b"/>
              <a:pathLst>
                <a:path w="14" h="17">
                  <a:moveTo>
                    <a:pt x="0" y="0"/>
                  </a:moveTo>
                  <a:cubicBezTo>
                    <a:pt x="0" y="0"/>
                    <a:pt x="0" y="0"/>
                    <a:pt x="0" y="0"/>
                  </a:cubicBezTo>
                  <a:cubicBezTo>
                    <a:pt x="6" y="4"/>
                    <a:pt x="11" y="10"/>
                    <a:pt x="14" y="17"/>
                  </a:cubicBezTo>
                  <a:cubicBezTo>
                    <a:pt x="14" y="17"/>
                    <a:pt x="14" y="17"/>
                    <a:pt x="14" y="17"/>
                  </a:cubicBezTo>
                  <a:cubicBezTo>
                    <a:pt x="11" y="10"/>
                    <a:pt x="6" y="4"/>
                    <a:pt x="0" y="0"/>
                  </a:cubicBezTo>
                </a:path>
              </a:pathLst>
            </a:custGeom>
            <a:solidFill>
              <a:srgbClr val="FAB7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7" name="Freeform 91">
              <a:extLst>
                <a:ext uri="{FF2B5EF4-FFF2-40B4-BE49-F238E27FC236}">
                  <a16:creationId xmlns:a16="http://schemas.microsoft.com/office/drawing/2014/main" id="{16C49CFF-5457-4608-B6A3-3D96F18776CD}"/>
                </a:ext>
              </a:extLst>
            </p:cNvPr>
            <p:cNvSpPr>
              <a:spLocks/>
            </p:cNvSpPr>
            <p:nvPr userDrawn="1"/>
          </p:nvSpPr>
          <p:spPr bwMode="auto">
            <a:xfrm>
              <a:off x="646" y="4022"/>
              <a:ext cx="22" cy="5"/>
            </a:xfrm>
            <a:custGeom>
              <a:avLst/>
              <a:gdLst>
                <a:gd name="T0" fmla="*/ 15 w 29"/>
                <a:gd name="T1" fmla="*/ 0 h 6"/>
                <a:gd name="T2" fmla="*/ 0 w 29"/>
                <a:gd name="T3" fmla="*/ 4 h 6"/>
                <a:gd name="T4" fmla="*/ 0 w 29"/>
                <a:gd name="T5" fmla="*/ 4 h 6"/>
                <a:gd name="T6" fmla="*/ 15 w 29"/>
                <a:gd name="T7" fmla="*/ 0 h 6"/>
                <a:gd name="T8" fmla="*/ 29 w 29"/>
                <a:gd name="T9" fmla="*/ 6 h 6"/>
                <a:gd name="T10" fmla="*/ 29 w 29"/>
                <a:gd name="T11" fmla="*/ 6 h 6"/>
                <a:gd name="T12" fmla="*/ 15 w 29"/>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29" h="6">
                  <a:moveTo>
                    <a:pt x="15" y="0"/>
                  </a:moveTo>
                  <a:cubicBezTo>
                    <a:pt x="10" y="0"/>
                    <a:pt x="4" y="2"/>
                    <a:pt x="0" y="4"/>
                  </a:cubicBezTo>
                  <a:cubicBezTo>
                    <a:pt x="0" y="4"/>
                    <a:pt x="0" y="4"/>
                    <a:pt x="0" y="4"/>
                  </a:cubicBezTo>
                  <a:cubicBezTo>
                    <a:pt x="4" y="2"/>
                    <a:pt x="10" y="0"/>
                    <a:pt x="15" y="0"/>
                  </a:cubicBezTo>
                  <a:cubicBezTo>
                    <a:pt x="20" y="1"/>
                    <a:pt x="24" y="3"/>
                    <a:pt x="29" y="6"/>
                  </a:cubicBezTo>
                  <a:cubicBezTo>
                    <a:pt x="29" y="6"/>
                    <a:pt x="29" y="6"/>
                    <a:pt x="29" y="6"/>
                  </a:cubicBezTo>
                  <a:cubicBezTo>
                    <a:pt x="24" y="3"/>
                    <a:pt x="20" y="1"/>
                    <a:pt x="15" y="0"/>
                  </a:cubicBezTo>
                </a:path>
              </a:pathLst>
            </a:custGeom>
            <a:solidFill>
              <a:srgbClr val="F9B6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8" name="Freeform 92">
              <a:extLst>
                <a:ext uri="{FF2B5EF4-FFF2-40B4-BE49-F238E27FC236}">
                  <a16:creationId xmlns:a16="http://schemas.microsoft.com/office/drawing/2014/main" id="{C10678F3-46B2-4257-8FCF-1711F6FC113E}"/>
                </a:ext>
              </a:extLst>
            </p:cNvPr>
            <p:cNvSpPr>
              <a:spLocks noEditPoints="1"/>
            </p:cNvSpPr>
            <p:nvPr userDrawn="1"/>
          </p:nvSpPr>
          <p:spPr bwMode="auto">
            <a:xfrm>
              <a:off x="629" y="4025"/>
              <a:ext cx="17" cy="28"/>
            </a:xfrm>
            <a:custGeom>
              <a:avLst/>
              <a:gdLst>
                <a:gd name="T0" fmla="*/ 0 w 23"/>
                <a:gd name="T1" fmla="*/ 37 h 37"/>
                <a:gd name="T2" fmla="*/ 0 w 23"/>
                <a:gd name="T3" fmla="*/ 37 h 37"/>
                <a:gd name="T4" fmla="*/ 0 w 23"/>
                <a:gd name="T5" fmla="*/ 37 h 37"/>
                <a:gd name="T6" fmla="*/ 0 w 23"/>
                <a:gd name="T7" fmla="*/ 37 h 37"/>
                <a:gd name="T8" fmla="*/ 0 w 23"/>
                <a:gd name="T9" fmla="*/ 37 h 37"/>
                <a:gd name="T10" fmla="*/ 0 w 23"/>
                <a:gd name="T11" fmla="*/ 37 h 37"/>
                <a:gd name="T12" fmla="*/ 0 w 23"/>
                <a:gd name="T13" fmla="*/ 37 h 37"/>
                <a:gd name="T14" fmla="*/ 0 w 23"/>
                <a:gd name="T15" fmla="*/ 37 h 37"/>
                <a:gd name="T16" fmla="*/ 0 w 23"/>
                <a:gd name="T17" fmla="*/ 37 h 37"/>
                <a:gd name="T18" fmla="*/ 0 w 23"/>
                <a:gd name="T19" fmla="*/ 37 h 37"/>
                <a:gd name="T20" fmla="*/ 0 w 23"/>
                <a:gd name="T21" fmla="*/ 37 h 37"/>
                <a:gd name="T22" fmla="*/ 0 w 23"/>
                <a:gd name="T23" fmla="*/ 37 h 37"/>
                <a:gd name="T24" fmla="*/ 0 w 23"/>
                <a:gd name="T25" fmla="*/ 37 h 37"/>
                <a:gd name="T26" fmla="*/ 0 w 23"/>
                <a:gd name="T27" fmla="*/ 37 h 37"/>
                <a:gd name="T28" fmla="*/ 0 w 23"/>
                <a:gd name="T29" fmla="*/ 37 h 37"/>
                <a:gd name="T30" fmla="*/ 0 w 23"/>
                <a:gd name="T31" fmla="*/ 37 h 37"/>
                <a:gd name="T32" fmla="*/ 0 w 23"/>
                <a:gd name="T33" fmla="*/ 36 h 37"/>
                <a:gd name="T34" fmla="*/ 0 w 23"/>
                <a:gd name="T35" fmla="*/ 36 h 37"/>
                <a:gd name="T36" fmla="*/ 0 w 23"/>
                <a:gd name="T37" fmla="*/ 36 h 37"/>
                <a:gd name="T38" fmla="*/ 0 w 23"/>
                <a:gd name="T39" fmla="*/ 36 h 37"/>
                <a:gd name="T40" fmla="*/ 0 w 23"/>
                <a:gd name="T41" fmla="*/ 36 h 37"/>
                <a:gd name="T42" fmla="*/ 0 w 23"/>
                <a:gd name="T43" fmla="*/ 36 h 37"/>
                <a:gd name="T44" fmla="*/ 0 w 23"/>
                <a:gd name="T45" fmla="*/ 36 h 37"/>
                <a:gd name="T46" fmla="*/ 0 w 23"/>
                <a:gd name="T47" fmla="*/ 36 h 37"/>
                <a:gd name="T48" fmla="*/ 0 w 23"/>
                <a:gd name="T49" fmla="*/ 36 h 37"/>
                <a:gd name="T50" fmla="*/ 0 w 23"/>
                <a:gd name="T51" fmla="*/ 36 h 37"/>
                <a:gd name="T52" fmla="*/ 0 w 23"/>
                <a:gd name="T53" fmla="*/ 36 h 37"/>
                <a:gd name="T54" fmla="*/ 0 w 23"/>
                <a:gd name="T55" fmla="*/ 36 h 37"/>
                <a:gd name="T56" fmla="*/ 0 w 23"/>
                <a:gd name="T57" fmla="*/ 36 h 37"/>
                <a:gd name="T58" fmla="*/ 0 w 23"/>
                <a:gd name="T59" fmla="*/ 36 h 37"/>
                <a:gd name="T60" fmla="*/ 0 w 23"/>
                <a:gd name="T61" fmla="*/ 36 h 37"/>
                <a:gd name="T62" fmla="*/ 0 w 23"/>
                <a:gd name="T63" fmla="*/ 35 h 37"/>
                <a:gd name="T64" fmla="*/ 0 w 23"/>
                <a:gd name="T65" fmla="*/ 35 h 37"/>
                <a:gd name="T66" fmla="*/ 0 w 23"/>
                <a:gd name="T67" fmla="*/ 35 h 37"/>
                <a:gd name="T68" fmla="*/ 0 w 23"/>
                <a:gd name="T69" fmla="*/ 35 h 37"/>
                <a:gd name="T70" fmla="*/ 0 w 23"/>
                <a:gd name="T71" fmla="*/ 35 h 37"/>
                <a:gd name="T72" fmla="*/ 0 w 23"/>
                <a:gd name="T73" fmla="*/ 35 h 37"/>
                <a:gd name="T74" fmla="*/ 23 w 23"/>
                <a:gd name="T75" fmla="*/ 0 h 37"/>
                <a:gd name="T76" fmla="*/ 23 w 23"/>
                <a:gd name="T7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 h="37">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7"/>
                    <a:pt x="0" y="37"/>
                    <a:pt x="0" y="37"/>
                  </a:cubicBezTo>
                  <a:cubicBezTo>
                    <a:pt x="0" y="37"/>
                    <a:pt x="0" y="37"/>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6"/>
                    <a:pt x="0" y="36"/>
                    <a:pt x="0" y="36"/>
                  </a:cubicBezTo>
                  <a:cubicBezTo>
                    <a:pt x="0" y="36"/>
                    <a:pt x="0" y="36"/>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23" y="0"/>
                  </a:moveTo>
                  <a:cubicBezTo>
                    <a:pt x="10" y="7"/>
                    <a:pt x="1" y="20"/>
                    <a:pt x="0" y="35"/>
                  </a:cubicBezTo>
                  <a:cubicBezTo>
                    <a:pt x="1" y="20"/>
                    <a:pt x="10" y="7"/>
                    <a:pt x="23" y="0"/>
                  </a:cubicBezTo>
                  <a:cubicBezTo>
                    <a:pt x="23" y="0"/>
                    <a:pt x="23" y="0"/>
                    <a:pt x="23" y="0"/>
                  </a:cubicBezTo>
                </a:path>
              </a:pathLst>
            </a:custGeom>
            <a:solidFill>
              <a:srgbClr val="F7B4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79" name="Freeform 93">
              <a:extLst>
                <a:ext uri="{FF2B5EF4-FFF2-40B4-BE49-F238E27FC236}">
                  <a16:creationId xmlns:a16="http://schemas.microsoft.com/office/drawing/2014/main" id="{E0D8DEE9-2569-43AC-A568-F08BD9DF8995}"/>
                </a:ext>
              </a:extLst>
            </p:cNvPr>
            <p:cNvSpPr>
              <a:spLocks noEditPoints="1"/>
            </p:cNvSpPr>
            <p:nvPr userDrawn="1"/>
          </p:nvSpPr>
          <p:spPr bwMode="auto">
            <a:xfrm>
              <a:off x="629" y="4053"/>
              <a:ext cx="0" cy="2"/>
            </a:xfrm>
            <a:custGeom>
              <a:avLst/>
              <a:gdLst>
                <a:gd name="T0" fmla="*/ 3 h 3"/>
                <a:gd name="T1" fmla="*/ 3 h 3"/>
                <a:gd name="T2" fmla="*/ 3 h 3"/>
                <a:gd name="T3" fmla="*/ 3 h 3"/>
                <a:gd name="T4" fmla="*/ 3 h 3"/>
                <a:gd name="T5" fmla="*/ 3 h 3"/>
                <a:gd name="T6" fmla="*/ 3 h 3"/>
                <a:gd name="T7" fmla="*/ 3 h 3"/>
                <a:gd name="T8" fmla="*/ 3 h 3"/>
                <a:gd name="T9" fmla="*/ 3 h 3"/>
                <a:gd name="T10" fmla="*/ 3 h 3"/>
                <a:gd name="T11" fmla="*/ 3 h 3"/>
                <a:gd name="T12" fmla="*/ 3 h 3"/>
                <a:gd name="T13" fmla="*/ 2 h 3"/>
                <a:gd name="T14" fmla="*/ 2 h 3"/>
                <a:gd name="T15" fmla="*/ 2 h 3"/>
                <a:gd name="T16" fmla="*/ 2 h 3"/>
                <a:gd name="T17" fmla="*/ 2 h 3"/>
                <a:gd name="T18" fmla="*/ 2 h 3"/>
                <a:gd name="T19" fmla="*/ 2 h 3"/>
                <a:gd name="T20" fmla="*/ 2 h 3"/>
                <a:gd name="T21" fmla="*/ 2 h 3"/>
                <a:gd name="T22" fmla="*/ 2 h 3"/>
                <a:gd name="T23" fmla="*/ 2 h 3"/>
                <a:gd name="T24" fmla="*/ 2 h 3"/>
                <a:gd name="T25" fmla="*/ 2 h 3"/>
                <a:gd name="T26" fmla="*/ 2 h 3"/>
                <a:gd name="T27" fmla="*/ 2 h 3"/>
                <a:gd name="T28" fmla="*/ 2 h 3"/>
                <a:gd name="T29" fmla="*/ 2 h 3"/>
                <a:gd name="T30" fmla="*/ 2 h 3"/>
                <a:gd name="T31" fmla="*/ 2 h 3"/>
                <a:gd name="T32" fmla="*/ 2 h 3"/>
                <a:gd name="T33" fmla="*/ 1 h 3"/>
                <a:gd name="T34" fmla="*/ 1 h 3"/>
                <a:gd name="T35" fmla="*/ 1 h 3"/>
                <a:gd name="T36" fmla="*/ 1 h 3"/>
                <a:gd name="T37" fmla="*/ 1 h 3"/>
                <a:gd name="T38" fmla="*/ 1 h 3"/>
                <a:gd name="T39" fmla="*/ 1 h 3"/>
                <a:gd name="T40" fmla="*/ 1 h 3"/>
                <a:gd name="T41" fmla="*/ 1 h 3"/>
                <a:gd name="T42" fmla="*/ 1 h 3"/>
                <a:gd name="T43" fmla="*/ 1 h 3"/>
                <a:gd name="T44" fmla="*/ 1 h 3"/>
                <a:gd name="T45" fmla="*/ 1 h 3"/>
                <a:gd name="T46" fmla="*/ 1 h 3"/>
                <a:gd name="T47" fmla="*/ 1 h 3"/>
                <a:gd name="T48" fmla="*/ 1 h 3"/>
                <a:gd name="T49" fmla="*/ 1 h 3"/>
                <a:gd name="T50" fmla="*/ 1 h 3"/>
                <a:gd name="T51" fmla="*/ 1 h 3"/>
                <a:gd name="T52" fmla="*/ 1 h 3"/>
                <a:gd name="T53" fmla="*/ 1 h 3"/>
                <a:gd name="T54" fmla="*/ 0 h 3"/>
                <a:gd name="T55" fmla="*/ 0 h 3"/>
                <a:gd name="T56" fmla="*/ 0 h 3"/>
                <a:gd name="T57"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 ang="0">
                  <a:pos x="0" y="T52"/>
                </a:cxn>
                <a:cxn ang="0">
                  <a:pos x="0" y="T53"/>
                </a:cxn>
                <a:cxn ang="0">
                  <a:pos x="0" y="T54"/>
                </a:cxn>
                <a:cxn ang="0">
                  <a:pos x="0" y="T55"/>
                </a:cxn>
                <a:cxn ang="0">
                  <a:pos x="0" y="T56"/>
                </a:cxn>
                <a:cxn ang="0">
                  <a:pos x="0" y="T57"/>
                </a:cxn>
              </a:cxnLst>
              <a:rect l="0" t="0" r="r" b="b"/>
              <a:pathLst>
                <a:path h="3">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3"/>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9B6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0" name="Freeform 94">
              <a:extLst>
                <a:ext uri="{FF2B5EF4-FFF2-40B4-BE49-F238E27FC236}">
                  <a16:creationId xmlns:a16="http://schemas.microsoft.com/office/drawing/2014/main" id="{738D3C9A-E0D7-4D55-82F1-39ABF6930BC0}"/>
                </a:ext>
              </a:extLst>
            </p:cNvPr>
            <p:cNvSpPr>
              <a:spLocks noEditPoints="1"/>
            </p:cNvSpPr>
            <p:nvPr userDrawn="1"/>
          </p:nvSpPr>
          <p:spPr bwMode="auto">
            <a:xfrm>
              <a:off x="629" y="4052"/>
              <a:ext cx="0" cy="1"/>
            </a:xfrm>
            <a:custGeom>
              <a:avLst/>
              <a:gdLst>
                <a:gd name="T0" fmla="*/ 2 h 2"/>
                <a:gd name="T1" fmla="*/ 2 h 2"/>
                <a:gd name="T2" fmla="*/ 2 h 2"/>
                <a:gd name="T3" fmla="*/ 2 h 2"/>
                <a:gd name="T4" fmla="*/ 2 h 2"/>
                <a:gd name="T5" fmla="*/ 2 h 2"/>
                <a:gd name="T6" fmla="*/ 2 h 2"/>
                <a:gd name="T7" fmla="*/ 2 h 2"/>
                <a:gd name="T8" fmla="*/ 2 h 2"/>
                <a:gd name="T9" fmla="*/ 2 h 2"/>
                <a:gd name="T10" fmla="*/ 2 h 2"/>
                <a:gd name="T11" fmla="*/ 2 h 2"/>
                <a:gd name="T12" fmla="*/ 2 h 2"/>
                <a:gd name="T13" fmla="*/ 2 h 2"/>
                <a:gd name="T14" fmla="*/ 2 h 2"/>
                <a:gd name="T15" fmla="*/ 2 h 2"/>
                <a:gd name="T16" fmla="*/ 2 h 2"/>
                <a:gd name="T17" fmla="*/ 1 h 2"/>
                <a:gd name="T18" fmla="*/ 1 h 2"/>
                <a:gd name="T19" fmla="*/ 1 h 2"/>
                <a:gd name="T20" fmla="*/ 1 h 2"/>
                <a:gd name="T21" fmla="*/ 1 h 2"/>
                <a:gd name="T22" fmla="*/ 1 h 2"/>
                <a:gd name="T23" fmla="*/ 1 h 2"/>
                <a:gd name="T24" fmla="*/ 1 h 2"/>
                <a:gd name="T25" fmla="*/ 1 h 2"/>
                <a:gd name="T26" fmla="*/ 1 h 2"/>
                <a:gd name="T27" fmla="*/ 1 h 2"/>
                <a:gd name="T28" fmla="*/ 1 h 2"/>
                <a:gd name="T29" fmla="*/ 1 h 2"/>
                <a:gd name="T30" fmla="*/ 1 h 2"/>
                <a:gd name="T31" fmla="*/ 1 h 2"/>
                <a:gd name="T32" fmla="*/ 1 h 2"/>
                <a:gd name="T33" fmla="*/ 0 h 2"/>
                <a:gd name="T34" fmla="*/ 0 h 2"/>
                <a:gd name="T35" fmla="*/ 0 h 2"/>
                <a:gd name="T36" fmla="*/ 0 h 2"/>
                <a:gd name="T37" fmla="*/ 0 h 2"/>
                <a:gd name="T38"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Lst>
              <a:rect l="0" t="0" r="r" b="b"/>
              <a:pathLst>
                <a:path h="2">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A01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1" name="Freeform 95">
              <a:extLst>
                <a:ext uri="{FF2B5EF4-FFF2-40B4-BE49-F238E27FC236}">
                  <a16:creationId xmlns:a16="http://schemas.microsoft.com/office/drawing/2014/main" id="{5EAE538E-217B-49CF-B1B1-5246CAF1AC72}"/>
                </a:ext>
              </a:extLst>
            </p:cNvPr>
            <p:cNvSpPr>
              <a:spLocks/>
            </p:cNvSpPr>
            <p:nvPr userDrawn="1"/>
          </p:nvSpPr>
          <p:spPr bwMode="auto">
            <a:xfrm>
              <a:off x="629" y="405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AB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2" name="Freeform 96">
              <a:extLst>
                <a:ext uri="{FF2B5EF4-FFF2-40B4-BE49-F238E27FC236}">
                  <a16:creationId xmlns:a16="http://schemas.microsoft.com/office/drawing/2014/main" id="{186E26BD-545F-40B1-9126-89AD78254F3D}"/>
                </a:ext>
              </a:extLst>
            </p:cNvPr>
            <p:cNvSpPr>
              <a:spLocks/>
            </p:cNvSpPr>
            <p:nvPr userDrawn="1"/>
          </p:nvSpPr>
          <p:spPr bwMode="auto">
            <a:xfrm>
              <a:off x="629" y="405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A01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3" name="Freeform 97">
              <a:extLst>
                <a:ext uri="{FF2B5EF4-FFF2-40B4-BE49-F238E27FC236}">
                  <a16:creationId xmlns:a16="http://schemas.microsoft.com/office/drawing/2014/main" id="{E3E6CFA5-D5B3-455E-ADA3-40686DB2A48F}"/>
                </a:ext>
              </a:extLst>
            </p:cNvPr>
            <p:cNvSpPr>
              <a:spLocks noEditPoints="1"/>
            </p:cNvSpPr>
            <p:nvPr userDrawn="1"/>
          </p:nvSpPr>
          <p:spPr bwMode="auto">
            <a:xfrm>
              <a:off x="629" y="4053"/>
              <a:ext cx="0" cy="2"/>
            </a:xfrm>
            <a:custGeom>
              <a:avLst/>
              <a:gdLst>
                <a:gd name="T0" fmla="*/ 3 h 3"/>
                <a:gd name="T1" fmla="*/ 3 h 3"/>
                <a:gd name="T2" fmla="*/ 3 h 3"/>
                <a:gd name="T3" fmla="*/ 3 h 3"/>
                <a:gd name="T4" fmla="*/ 3 h 3"/>
                <a:gd name="T5" fmla="*/ 3 h 3"/>
                <a:gd name="T6" fmla="*/ 3 h 3"/>
                <a:gd name="T7" fmla="*/ 3 h 3"/>
                <a:gd name="T8" fmla="*/ 3 h 3"/>
                <a:gd name="T9" fmla="*/ 3 h 3"/>
                <a:gd name="T10" fmla="*/ 3 h 3"/>
                <a:gd name="T11" fmla="*/ 3 h 3"/>
                <a:gd name="T12" fmla="*/ 3 h 3"/>
                <a:gd name="T13" fmla="*/ 3 h 3"/>
                <a:gd name="T14" fmla="*/ 2 h 3"/>
                <a:gd name="T15" fmla="*/ 2 h 3"/>
                <a:gd name="T16" fmla="*/ 2 h 3"/>
                <a:gd name="T17" fmla="*/ 2 h 3"/>
                <a:gd name="T18" fmla="*/ 2 h 3"/>
                <a:gd name="T19" fmla="*/ 2 h 3"/>
                <a:gd name="T20" fmla="*/ 2 h 3"/>
                <a:gd name="T21" fmla="*/ 2 h 3"/>
                <a:gd name="T22" fmla="*/ 2 h 3"/>
                <a:gd name="T23" fmla="*/ 2 h 3"/>
                <a:gd name="T24" fmla="*/ 2 h 3"/>
                <a:gd name="T25" fmla="*/ 2 h 3"/>
                <a:gd name="T26" fmla="*/ 2 h 3"/>
                <a:gd name="T27" fmla="*/ 2 h 3"/>
                <a:gd name="T28" fmla="*/ 2 h 3"/>
                <a:gd name="T29" fmla="*/ 2 h 3"/>
                <a:gd name="T30" fmla="*/ 2 h 3"/>
                <a:gd name="T31" fmla="*/ 2 h 3"/>
                <a:gd name="T32" fmla="*/ 2 h 3"/>
                <a:gd name="T33" fmla="*/ 1 h 3"/>
                <a:gd name="T34" fmla="*/ 1 h 3"/>
                <a:gd name="T35" fmla="*/ 1 h 3"/>
                <a:gd name="T36" fmla="*/ 1 h 3"/>
                <a:gd name="T37" fmla="*/ 1 h 3"/>
                <a:gd name="T38" fmla="*/ 1 h 3"/>
                <a:gd name="T39" fmla="*/ 1 h 3"/>
                <a:gd name="T40" fmla="*/ 1 h 3"/>
                <a:gd name="T41" fmla="*/ 1 h 3"/>
                <a:gd name="T42" fmla="*/ 1 h 3"/>
                <a:gd name="T43" fmla="*/ 1 h 3"/>
                <a:gd name="T44" fmla="*/ 1 h 3"/>
                <a:gd name="T45" fmla="*/ 1 h 3"/>
                <a:gd name="T46" fmla="*/ 1 h 3"/>
                <a:gd name="T47" fmla="*/ 1 h 3"/>
                <a:gd name="T48" fmla="*/ 1 h 3"/>
                <a:gd name="T49" fmla="*/ 1 h 3"/>
                <a:gd name="T50" fmla="*/ 1 h 3"/>
                <a:gd name="T51" fmla="*/ 1 h 3"/>
                <a:gd name="T52" fmla="*/ 1 h 3"/>
                <a:gd name="T53" fmla="*/ 1 h 3"/>
                <a:gd name="T54" fmla="*/ 0 h 3"/>
                <a:gd name="T55" fmla="*/ 0 h 3"/>
                <a:gd name="T56" fmla="*/ 0 h 3"/>
                <a:gd name="T57" fmla="*/ 0 h 3"/>
                <a:gd name="T58"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 ang="0">
                  <a:pos x="0" y="T52"/>
                </a:cxn>
                <a:cxn ang="0">
                  <a:pos x="0" y="T53"/>
                </a:cxn>
                <a:cxn ang="0">
                  <a:pos x="0" y="T54"/>
                </a:cxn>
                <a:cxn ang="0">
                  <a:pos x="0" y="T55"/>
                </a:cxn>
                <a:cxn ang="0">
                  <a:pos x="0" y="T56"/>
                </a:cxn>
                <a:cxn ang="0">
                  <a:pos x="0" y="T57"/>
                </a:cxn>
                <a:cxn ang="0">
                  <a:pos x="0" y="T58"/>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2"/>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AB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4" name="Freeform 98">
              <a:extLst>
                <a:ext uri="{FF2B5EF4-FFF2-40B4-BE49-F238E27FC236}">
                  <a16:creationId xmlns:a16="http://schemas.microsoft.com/office/drawing/2014/main" id="{7E5296CD-3D84-40C3-83FF-F6F9FAD8DA16}"/>
                </a:ext>
              </a:extLst>
            </p:cNvPr>
            <p:cNvSpPr>
              <a:spLocks/>
            </p:cNvSpPr>
            <p:nvPr userDrawn="1"/>
          </p:nvSpPr>
          <p:spPr bwMode="auto">
            <a:xfrm>
              <a:off x="668" y="4027"/>
              <a:ext cx="10" cy="12"/>
            </a:xfrm>
            <a:custGeom>
              <a:avLst/>
              <a:gdLst>
                <a:gd name="T0" fmla="*/ 0 w 14"/>
                <a:gd name="T1" fmla="*/ 0 h 17"/>
                <a:gd name="T2" fmla="*/ 8 w 14"/>
                <a:gd name="T3" fmla="*/ 13 h 17"/>
                <a:gd name="T4" fmla="*/ 14 w 14"/>
                <a:gd name="T5" fmla="*/ 17 h 17"/>
                <a:gd name="T6" fmla="*/ 0 w 14"/>
                <a:gd name="T7" fmla="*/ 0 h 17"/>
              </a:gdLst>
              <a:ahLst/>
              <a:cxnLst>
                <a:cxn ang="0">
                  <a:pos x="T0" y="T1"/>
                </a:cxn>
                <a:cxn ang="0">
                  <a:pos x="T2" y="T3"/>
                </a:cxn>
                <a:cxn ang="0">
                  <a:pos x="T4" y="T5"/>
                </a:cxn>
                <a:cxn ang="0">
                  <a:pos x="T6" y="T7"/>
                </a:cxn>
              </a:cxnLst>
              <a:rect l="0" t="0" r="r" b="b"/>
              <a:pathLst>
                <a:path w="14" h="17">
                  <a:moveTo>
                    <a:pt x="0" y="0"/>
                  </a:moveTo>
                  <a:cubicBezTo>
                    <a:pt x="2" y="4"/>
                    <a:pt x="5" y="9"/>
                    <a:pt x="8" y="13"/>
                  </a:cubicBezTo>
                  <a:cubicBezTo>
                    <a:pt x="10" y="14"/>
                    <a:pt x="12" y="16"/>
                    <a:pt x="14" y="17"/>
                  </a:cubicBezTo>
                  <a:cubicBezTo>
                    <a:pt x="11" y="10"/>
                    <a:pt x="6" y="4"/>
                    <a:pt x="0" y="0"/>
                  </a:cubicBezTo>
                </a:path>
              </a:pathLst>
            </a:custGeom>
            <a:solidFill>
              <a:srgbClr val="B1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5" name="Freeform 99">
              <a:extLst>
                <a:ext uri="{FF2B5EF4-FFF2-40B4-BE49-F238E27FC236}">
                  <a16:creationId xmlns:a16="http://schemas.microsoft.com/office/drawing/2014/main" id="{D03E20B3-EF1F-479D-93FA-7AADBBF741B4}"/>
                </a:ext>
              </a:extLst>
            </p:cNvPr>
            <p:cNvSpPr>
              <a:spLocks noEditPoints="1"/>
            </p:cNvSpPr>
            <p:nvPr userDrawn="1"/>
          </p:nvSpPr>
          <p:spPr bwMode="auto">
            <a:xfrm>
              <a:off x="629" y="4022"/>
              <a:ext cx="45" cy="33"/>
            </a:xfrm>
            <a:custGeom>
              <a:avLst/>
              <a:gdLst>
                <a:gd name="T0" fmla="*/ 0 w 60"/>
                <a:gd name="T1" fmla="*/ 41 h 44"/>
                <a:gd name="T2" fmla="*/ 0 w 60"/>
                <a:gd name="T3" fmla="*/ 41 h 44"/>
                <a:gd name="T4" fmla="*/ 0 w 60"/>
                <a:gd name="T5" fmla="*/ 41 h 44"/>
                <a:gd name="T6" fmla="*/ 0 w 60"/>
                <a:gd name="T7" fmla="*/ 41 h 44"/>
                <a:gd name="T8" fmla="*/ 0 w 60"/>
                <a:gd name="T9" fmla="*/ 42 h 44"/>
                <a:gd name="T10" fmla="*/ 0 w 60"/>
                <a:gd name="T11" fmla="*/ 42 h 44"/>
                <a:gd name="T12" fmla="*/ 0 w 60"/>
                <a:gd name="T13" fmla="*/ 42 h 44"/>
                <a:gd name="T14" fmla="*/ 0 w 60"/>
                <a:gd name="T15" fmla="*/ 42 h 44"/>
                <a:gd name="T16" fmla="*/ 0 w 60"/>
                <a:gd name="T17" fmla="*/ 42 h 44"/>
                <a:gd name="T18" fmla="*/ 0 w 60"/>
                <a:gd name="T19" fmla="*/ 42 h 44"/>
                <a:gd name="T20" fmla="*/ 0 w 60"/>
                <a:gd name="T21" fmla="*/ 42 h 44"/>
                <a:gd name="T22" fmla="*/ 0 w 60"/>
                <a:gd name="T23" fmla="*/ 42 h 44"/>
                <a:gd name="T24" fmla="*/ 0 w 60"/>
                <a:gd name="T25" fmla="*/ 42 h 44"/>
                <a:gd name="T26" fmla="*/ 0 w 60"/>
                <a:gd name="T27" fmla="*/ 42 h 44"/>
                <a:gd name="T28" fmla="*/ 0 w 60"/>
                <a:gd name="T29" fmla="*/ 42 h 44"/>
                <a:gd name="T30" fmla="*/ 0 w 60"/>
                <a:gd name="T31" fmla="*/ 42 h 44"/>
                <a:gd name="T32" fmla="*/ 0 w 60"/>
                <a:gd name="T33" fmla="*/ 42 h 44"/>
                <a:gd name="T34" fmla="*/ 0 w 60"/>
                <a:gd name="T35" fmla="*/ 42 h 44"/>
                <a:gd name="T36" fmla="*/ 0 w 60"/>
                <a:gd name="T37" fmla="*/ 43 h 44"/>
                <a:gd name="T38" fmla="*/ 0 w 60"/>
                <a:gd name="T39" fmla="*/ 43 h 44"/>
                <a:gd name="T40" fmla="*/ 0 w 60"/>
                <a:gd name="T41" fmla="*/ 43 h 44"/>
                <a:gd name="T42" fmla="*/ 0 w 60"/>
                <a:gd name="T43" fmla="*/ 43 h 44"/>
                <a:gd name="T44" fmla="*/ 0 w 60"/>
                <a:gd name="T45" fmla="*/ 43 h 44"/>
                <a:gd name="T46" fmla="*/ 0 w 60"/>
                <a:gd name="T47" fmla="*/ 43 h 44"/>
                <a:gd name="T48" fmla="*/ 0 w 60"/>
                <a:gd name="T49" fmla="*/ 43 h 44"/>
                <a:gd name="T50" fmla="*/ 0 w 60"/>
                <a:gd name="T51" fmla="*/ 43 h 44"/>
                <a:gd name="T52" fmla="*/ 0 w 60"/>
                <a:gd name="T53" fmla="*/ 43 h 44"/>
                <a:gd name="T54" fmla="*/ 0 w 60"/>
                <a:gd name="T55" fmla="*/ 43 h 44"/>
                <a:gd name="T56" fmla="*/ 0 w 60"/>
                <a:gd name="T57" fmla="*/ 43 h 44"/>
                <a:gd name="T58" fmla="*/ 0 w 60"/>
                <a:gd name="T59" fmla="*/ 43 h 44"/>
                <a:gd name="T60" fmla="*/ 0 w 60"/>
                <a:gd name="T61" fmla="*/ 43 h 44"/>
                <a:gd name="T62" fmla="*/ 0 w 60"/>
                <a:gd name="T63" fmla="*/ 44 h 44"/>
                <a:gd name="T64" fmla="*/ 0 w 60"/>
                <a:gd name="T65" fmla="*/ 44 h 44"/>
                <a:gd name="T66" fmla="*/ 0 w 60"/>
                <a:gd name="T67" fmla="*/ 44 h 44"/>
                <a:gd name="T68" fmla="*/ 0 w 60"/>
                <a:gd name="T69" fmla="*/ 44 h 44"/>
                <a:gd name="T70" fmla="*/ 0 w 60"/>
                <a:gd name="T71" fmla="*/ 44 h 44"/>
                <a:gd name="T72" fmla="*/ 0 w 60"/>
                <a:gd name="T73" fmla="*/ 44 h 44"/>
                <a:gd name="T74" fmla="*/ 0 w 60"/>
                <a:gd name="T75" fmla="*/ 44 h 44"/>
                <a:gd name="T76" fmla="*/ 0 w 60"/>
                <a:gd name="T77" fmla="*/ 44 h 44"/>
                <a:gd name="T78" fmla="*/ 0 w 60"/>
                <a:gd name="T79" fmla="*/ 44 h 44"/>
                <a:gd name="T80" fmla="*/ 3 w 60"/>
                <a:gd name="T81" fmla="*/ 38 h 44"/>
                <a:gd name="T82" fmla="*/ 23 w 60"/>
                <a:gd name="T83" fmla="*/ 4 h 44"/>
                <a:gd name="T84" fmla="*/ 40 w 60"/>
                <a:gd name="T85" fmla="*/ 14 h 44"/>
                <a:gd name="T86" fmla="*/ 52 w 60"/>
                <a:gd name="T87"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 h="44">
                  <a:moveTo>
                    <a:pt x="3" y="38"/>
                  </a:moveTo>
                  <a:cubicBezTo>
                    <a:pt x="2" y="39"/>
                    <a:pt x="1" y="40"/>
                    <a:pt x="0" y="41"/>
                  </a:cubicBezTo>
                  <a:cubicBezTo>
                    <a:pt x="0" y="41"/>
                    <a:pt x="0" y="41"/>
                    <a:pt x="0" y="41"/>
                  </a:cubicBezTo>
                  <a:cubicBezTo>
                    <a:pt x="0" y="41"/>
                    <a:pt x="0" y="41"/>
                    <a:pt x="0" y="41"/>
                  </a:cubicBezTo>
                  <a:cubicBezTo>
                    <a:pt x="0" y="41"/>
                    <a:pt x="0" y="41"/>
                    <a:pt x="0" y="41"/>
                  </a:cubicBezTo>
                  <a:cubicBezTo>
                    <a:pt x="0" y="41"/>
                    <a:pt x="0" y="41"/>
                    <a:pt x="0" y="41"/>
                  </a:cubicBezTo>
                  <a:cubicBezTo>
                    <a:pt x="0" y="41"/>
                    <a:pt x="0" y="41"/>
                    <a:pt x="0" y="41"/>
                  </a:cubicBezTo>
                  <a:cubicBezTo>
                    <a:pt x="0" y="41"/>
                    <a:pt x="0" y="41"/>
                    <a:pt x="0" y="41"/>
                  </a:cubicBezTo>
                  <a:cubicBezTo>
                    <a:pt x="0" y="41"/>
                    <a:pt x="0" y="41"/>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2"/>
                  </a:cubicBezTo>
                  <a:cubicBezTo>
                    <a:pt x="0" y="42"/>
                    <a:pt x="0" y="42"/>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3"/>
                  </a:cubicBezTo>
                  <a:cubicBezTo>
                    <a:pt x="0" y="43"/>
                    <a:pt x="0" y="43"/>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1" y="42"/>
                    <a:pt x="2" y="40"/>
                    <a:pt x="3" y="38"/>
                  </a:cubicBezTo>
                  <a:moveTo>
                    <a:pt x="38" y="0"/>
                  </a:moveTo>
                  <a:cubicBezTo>
                    <a:pt x="33" y="0"/>
                    <a:pt x="27" y="2"/>
                    <a:pt x="23" y="4"/>
                  </a:cubicBezTo>
                  <a:cubicBezTo>
                    <a:pt x="19" y="12"/>
                    <a:pt x="15" y="20"/>
                    <a:pt x="10" y="27"/>
                  </a:cubicBezTo>
                  <a:cubicBezTo>
                    <a:pt x="18" y="19"/>
                    <a:pt x="28" y="14"/>
                    <a:pt x="40" y="14"/>
                  </a:cubicBezTo>
                  <a:cubicBezTo>
                    <a:pt x="47" y="14"/>
                    <a:pt x="54" y="16"/>
                    <a:pt x="60" y="19"/>
                  </a:cubicBezTo>
                  <a:cubicBezTo>
                    <a:pt x="57" y="15"/>
                    <a:pt x="54" y="10"/>
                    <a:pt x="52" y="6"/>
                  </a:cubicBezTo>
                  <a:cubicBezTo>
                    <a:pt x="47" y="3"/>
                    <a:pt x="43" y="1"/>
                    <a:pt x="38" y="0"/>
                  </a:cubicBezTo>
                </a:path>
              </a:pathLst>
            </a:custGeom>
            <a:solidFill>
              <a:srgbClr val="B0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6" name="Freeform 100">
              <a:extLst>
                <a:ext uri="{FF2B5EF4-FFF2-40B4-BE49-F238E27FC236}">
                  <a16:creationId xmlns:a16="http://schemas.microsoft.com/office/drawing/2014/main" id="{796FC4AA-AB2A-4C5C-82F2-F626A1C307AD}"/>
                </a:ext>
              </a:extLst>
            </p:cNvPr>
            <p:cNvSpPr>
              <a:spLocks/>
            </p:cNvSpPr>
            <p:nvPr userDrawn="1"/>
          </p:nvSpPr>
          <p:spPr bwMode="auto">
            <a:xfrm>
              <a:off x="629" y="4025"/>
              <a:ext cx="17" cy="28"/>
            </a:xfrm>
            <a:custGeom>
              <a:avLst/>
              <a:gdLst>
                <a:gd name="T0" fmla="*/ 23 w 23"/>
                <a:gd name="T1" fmla="*/ 0 h 37"/>
                <a:gd name="T2" fmla="*/ 0 w 23"/>
                <a:gd name="T3" fmla="*/ 35 h 37"/>
                <a:gd name="T4" fmla="*/ 0 w 23"/>
                <a:gd name="T5" fmla="*/ 35 h 37"/>
                <a:gd name="T6" fmla="*/ 0 w 23"/>
                <a:gd name="T7" fmla="*/ 35 h 37"/>
                <a:gd name="T8" fmla="*/ 0 w 23"/>
                <a:gd name="T9" fmla="*/ 35 h 37"/>
                <a:gd name="T10" fmla="*/ 0 w 23"/>
                <a:gd name="T11" fmla="*/ 35 h 37"/>
                <a:gd name="T12" fmla="*/ 0 w 23"/>
                <a:gd name="T13" fmla="*/ 35 h 37"/>
                <a:gd name="T14" fmla="*/ 0 w 23"/>
                <a:gd name="T15" fmla="*/ 35 h 37"/>
                <a:gd name="T16" fmla="*/ 0 w 23"/>
                <a:gd name="T17" fmla="*/ 35 h 37"/>
                <a:gd name="T18" fmla="*/ 0 w 23"/>
                <a:gd name="T19" fmla="*/ 36 h 37"/>
                <a:gd name="T20" fmla="*/ 0 w 23"/>
                <a:gd name="T21" fmla="*/ 36 h 37"/>
                <a:gd name="T22" fmla="*/ 0 w 23"/>
                <a:gd name="T23" fmla="*/ 36 h 37"/>
                <a:gd name="T24" fmla="*/ 0 w 23"/>
                <a:gd name="T25" fmla="*/ 36 h 37"/>
                <a:gd name="T26" fmla="*/ 0 w 23"/>
                <a:gd name="T27" fmla="*/ 36 h 37"/>
                <a:gd name="T28" fmla="*/ 0 w 23"/>
                <a:gd name="T29" fmla="*/ 36 h 37"/>
                <a:gd name="T30" fmla="*/ 0 w 23"/>
                <a:gd name="T31" fmla="*/ 36 h 37"/>
                <a:gd name="T32" fmla="*/ 0 w 23"/>
                <a:gd name="T33" fmla="*/ 36 h 37"/>
                <a:gd name="T34" fmla="*/ 0 w 23"/>
                <a:gd name="T35" fmla="*/ 36 h 37"/>
                <a:gd name="T36" fmla="*/ 0 w 23"/>
                <a:gd name="T37" fmla="*/ 36 h 37"/>
                <a:gd name="T38" fmla="*/ 0 w 23"/>
                <a:gd name="T39" fmla="*/ 36 h 37"/>
                <a:gd name="T40" fmla="*/ 0 w 23"/>
                <a:gd name="T41" fmla="*/ 36 h 37"/>
                <a:gd name="T42" fmla="*/ 0 w 23"/>
                <a:gd name="T43" fmla="*/ 36 h 37"/>
                <a:gd name="T44" fmla="*/ 0 w 23"/>
                <a:gd name="T45" fmla="*/ 36 h 37"/>
                <a:gd name="T46" fmla="*/ 0 w 23"/>
                <a:gd name="T47" fmla="*/ 36 h 37"/>
                <a:gd name="T48" fmla="*/ 0 w 23"/>
                <a:gd name="T49" fmla="*/ 36 h 37"/>
                <a:gd name="T50" fmla="*/ 0 w 23"/>
                <a:gd name="T51" fmla="*/ 36 h 37"/>
                <a:gd name="T52" fmla="*/ 0 w 23"/>
                <a:gd name="T53" fmla="*/ 36 h 37"/>
                <a:gd name="T54" fmla="*/ 0 w 23"/>
                <a:gd name="T55" fmla="*/ 36 h 37"/>
                <a:gd name="T56" fmla="*/ 0 w 23"/>
                <a:gd name="T57" fmla="*/ 36 h 37"/>
                <a:gd name="T58" fmla="*/ 0 w 23"/>
                <a:gd name="T59" fmla="*/ 36 h 37"/>
                <a:gd name="T60" fmla="*/ 0 w 23"/>
                <a:gd name="T61" fmla="*/ 36 h 37"/>
                <a:gd name="T62" fmla="*/ 0 w 23"/>
                <a:gd name="T63" fmla="*/ 37 h 37"/>
                <a:gd name="T64" fmla="*/ 0 w 23"/>
                <a:gd name="T65" fmla="*/ 37 h 37"/>
                <a:gd name="T66" fmla="*/ 0 w 23"/>
                <a:gd name="T67" fmla="*/ 37 h 37"/>
                <a:gd name="T68" fmla="*/ 0 w 23"/>
                <a:gd name="T69" fmla="*/ 37 h 37"/>
                <a:gd name="T70" fmla="*/ 0 w 23"/>
                <a:gd name="T71" fmla="*/ 37 h 37"/>
                <a:gd name="T72" fmla="*/ 0 w 23"/>
                <a:gd name="T73" fmla="*/ 37 h 37"/>
                <a:gd name="T74" fmla="*/ 0 w 23"/>
                <a:gd name="T75" fmla="*/ 37 h 37"/>
                <a:gd name="T76" fmla="*/ 0 w 23"/>
                <a:gd name="T77" fmla="*/ 37 h 37"/>
                <a:gd name="T78" fmla="*/ 0 w 23"/>
                <a:gd name="T79" fmla="*/ 37 h 37"/>
                <a:gd name="T80" fmla="*/ 0 w 23"/>
                <a:gd name="T81" fmla="*/ 37 h 37"/>
                <a:gd name="T82" fmla="*/ 0 w 23"/>
                <a:gd name="T83" fmla="*/ 37 h 37"/>
                <a:gd name="T84" fmla="*/ 0 w 23"/>
                <a:gd name="T85" fmla="*/ 37 h 37"/>
                <a:gd name="T86" fmla="*/ 0 w 23"/>
                <a:gd name="T87" fmla="*/ 37 h 37"/>
                <a:gd name="T88" fmla="*/ 0 w 23"/>
                <a:gd name="T89" fmla="*/ 37 h 37"/>
                <a:gd name="T90" fmla="*/ 0 w 23"/>
                <a:gd name="T91" fmla="*/ 37 h 37"/>
                <a:gd name="T92" fmla="*/ 0 w 23"/>
                <a:gd name="T93" fmla="*/ 37 h 37"/>
                <a:gd name="T94" fmla="*/ 0 w 23"/>
                <a:gd name="T95" fmla="*/ 37 h 37"/>
                <a:gd name="T96" fmla="*/ 0 w 23"/>
                <a:gd name="T97" fmla="*/ 37 h 37"/>
                <a:gd name="T98" fmla="*/ 0 w 23"/>
                <a:gd name="T99" fmla="*/ 37 h 37"/>
                <a:gd name="T100" fmla="*/ 0 w 23"/>
                <a:gd name="T101" fmla="*/ 37 h 37"/>
                <a:gd name="T102" fmla="*/ 0 w 23"/>
                <a:gd name="T103" fmla="*/ 37 h 37"/>
                <a:gd name="T104" fmla="*/ 0 w 23"/>
                <a:gd name="T105" fmla="*/ 37 h 37"/>
                <a:gd name="T106" fmla="*/ 0 w 23"/>
                <a:gd name="T107" fmla="*/ 37 h 37"/>
                <a:gd name="T108" fmla="*/ 0 w 23"/>
                <a:gd name="T109" fmla="*/ 37 h 37"/>
                <a:gd name="T110" fmla="*/ 3 w 23"/>
                <a:gd name="T111" fmla="*/ 34 h 37"/>
                <a:gd name="T112" fmla="*/ 10 w 23"/>
                <a:gd name="T113" fmla="*/ 23 h 37"/>
                <a:gd name="T114" fmla="*/ 23 w 23"/>
                <a:gd name="T11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 h="37">
                  <a:moveTo>
                    <a:pt x="23" y="0"/>
                  </a:moveTo>
                  <a:cubicBezTo>
                    <a:pt x="10" y="7"/>
                    <a:pt x="1" y="20"/>
                    <a:pt x="0" y="35"/>
                  </a:cubicBezTo>
                  <a:cubicBezTo>
                    <a:pt x="0" y="35"/>
                    <a:pt x="0" y="35"/>
                    <a:pt x="0" y="35"/>
                  </a:cubicBezTo>
                  <a:cubicBezTo>
                    <a:pt x="0" y="35"/>
                    <a:pt x="0" y="35"/>
                    <a:pt x="0" y="35"/>
                  </a:cubicBezTo>
                  <a:cubicBezTo>
                    <a:pt x="0" y="35"/>
                    <a:pt x="0" y="35"/>
                    <a:pt x="0" y="35"/>
                  </a:cubicBezTo>
                  <a:cubicBezTo>
                    <a:pt x="0" y="35"/>
                    <a:pt x="0" y="35"/>
                    <a:pt x="0" y="35"/>
                  </a:cubicBezTo>
                  <a:cubicBezTo>
                    <a:pt x="0" y="35"/>
                    <a:pt x="0" y="35"/>
                    <a:pt x="0" y="35"/>
                  </a:cubicBezTo>
                  <a:cubicBezTo>
                    <a:pt x="0" y="35"/>
                    <a:pt x="0" y="35"/>
                    <a:pt x="0" y="35"/>
                  </a:cubicBezTo>
                  <a:cubicBezTo>
                    <a:pt x="0" y="35"/>
                    <a:pt x="0" y="35"/>
                    <a:pt x="0" y="35"/>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6"/>
                    <a:pt x="0" y="36"/>
                    <a:pt x="0" y="36"/>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cubicBezTo>
                    <a:pt x="1" y="36"/>
                    <a:pt x="2" y="35"/>
                    <a:pt x="3" y="34"/>
                  </a:cubicBezTo>
                  <a:cubicBezTo>
                    <a:pt x="5" y="30"/>
                    <a:pt x="7" y="26"/>
                    <a:pt x="10" y="23"/>
                  </a:cubicBezTo>
                  <a:cubicBezTo>
                    <a:pt x="15" y="16"/>
                    <a:pt x="19" y="8"/>
                    <a:pt x="23" y="0"/>
                  </a:cubicBezTo>
                </a:path>
              </a:pathLst>
            </a:custGeom>
            <a:solidFill>
              <a:srgbClr val="AF1A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7" name="Freeform 101">
              <a:extLst>
                <a:ext uri="{FF2B5EF4-FFF2-40B4-BE49-F238E27FC236}">
                  <a16:creationId xmlns:a16="http://schemas.microsoft.com/office/drawing/2014/main" id="{97FAAC0E-3BB9-4AF7-B1AA-0F71A2BA4D25}"/>
                </a:ext>
              </a:extLst>
            </p:cNvPr>
            <p:cNvSpPr>
              <a:spLocks/>
            </p:cNvSpPr>
            <p:nvPr userDrawn="1"/>
          </p:nvSpPr>
          <p:spPr bwMode="auto">
            <a:xfrm>
              <a:off x="689" y="4061"/>
              <a:ext cx="1" cy="4"/>
            </a:xfrm>
            <a:custGeom>
              <a:avLst/>
              <a:gdLst>
                <a:gd name="T0" fmla="*/ 1 w 1"/>
                <a:gd name="T1" fmla="*/ 0 h 5"/>
                <a:gd name="T2" fmla="*/ 0 w 1"/>
                <a:gd name="T3" fmla="*/ 3 h 5"/>
                <a:gd name="T4" fmla="*/ 1 w 1"/>
                <a:gd name="T5" fmla="*/ 5 h 5"/>
                <a:gd name="T6" fmla="*/ 1 w 1"/>
                <a:gd name="T7" fmla="*/ 3 h 5"/>
                <a:gd name="T8" fmla="*/ 1 w 1"/>
                <a:gd name="T9" fmla="*/ 0 h 5"/>
              </a:gdLst>
              <a:ahLst/>
              <a:cxnLst>
                <a:cxn ang="0">
                  <a:pos x="T0" y="T1"/>
                </a:cxn>
                <a:cxn ang="0">
                  <a:pos x="T2" y="T3"/>
                </a:cxn>
                <a:cxn ang="0">
                  <a:pos x="T4" y="T5"/>
                </a:cxn>
                <a:cxn ang="0">
                  <a:pos x="T6" y="T7"/>
                </a:cxn>
                <a:cxn ang="0">
                  <a:pos x="T8" y="T9"/>
                </a:cxn>
              </a:cxnLst>
              <a:rect l="0" t="0" r="r" b="b"/>
              <a:pathLst>
                <a:path w="1" h="5">
                  <a:moveTo>
                    <a:pt x="1" y="0"/>
                  </a:moveTo>
                  <a:cubicBezTo>
                    <a:pt x="1" y="1"/>
                    <a:pt x="1" y="2"/>
                    <a:pt x="0" y="3"/>
                  </a:cubicBezTo>
                  <a:cubicBezTo>
                    <a:pt x="1" y="3"/>
                    <a:pt x="1" y="4"/>
                    <a:pt x="1" y="5"/>
                  </a:cubicBezTo>
                  <a:cubicBezTo>
                    <a:pt x="1" y="4"/>
                    <a:pt x="1" y="4"/>
                    <a:pt x="1" y="3"/>
                  </a:cubicBezTo>
                  <a:cubicBezTo>
                    <a:pt x="1" y="2"/>
                    <a:pt x="1" y="1"/>
                    <a:pt x="1" y="0"/>
                  </a:cubicBezTo>
                </a:path>
              </a:pathLst>
            </a:custGeom>
            <a:solidFill>
              <a:srgbClr val="84BE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8" name="Freeform 102">
              <a:extLst>
                <a:ext uri="{FF2B5EF4-FFF2-40B4-BE49-F238E27FC236}">
                  <a16:creationId xmlns:a16="http://schemas.microsoft.com/office/drawing/2014/main" id="{2C7A026A-D70B-4048-B3D3-076F76493D69}"/>
                </a:ext>
              </a:extLst>
            </p:cNvPr>
            <p:cNvSpPr>
              <a:spLocks/>
            </p:cNvSpPr>
            <p:nvPr userDrawn="1"/>
          </p:nvSpPr>
          <p:spPr bwMode="auto">
            <a:xfrm>
              <a:off x="631" y="4064"/>
              <a:ext cx="59" cy="31"/>
            </a:xfrm>
            <a:custGeom>
              <a:avLst/>
              <a:gdLst>
                <a:gd name="T0" fmla="*/ 77 w 78"/>
                <a:gd name="T1" fmla="*/ 0 h 42"/>
                <a:gd name="T2" fmla="*/ 38 w 78"/>
                <a:gd name="T3" fmla="*/ 27 h 42"/>
                <a:gd name="T4" fmla="*/ 29 w 78"/>
                <a:gd name="T5" fmla="*/ 26 h 42"/>
                <a:gd name="T6" fmla="*/ 25 w 78"/>
                <a:gd name="T7" fmla="*/ 26 h 42"/>
                <a:gd name="T8" fmla="*/ 0 w 78"/>
                <a:gd name="T9" fmla="*/ 17 h 42"/>
                <a:gd name="T10" fmla="*/ 37 w 78"/>
                <a:gd name="T11" fmla="*/ 42 h 42"/>
                <a:gd name="T12" fmla="*/ 78 w 78"/>
                <a:gd name="T13" fmla="*/ 2 h 42"/>
                <a:gd name="T14" fmla="*/ 77 w 78"/>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42">
                  <a:moveTo>
                    <a:pt x="77" y="0"/>
                  </a:moveTo>
                  <a:cubicBezTo>
                    <a:pt x="72" y="16"/>
                    <a:pt x="56" y="27"/>
                    <a:pt x="38" y="27"/>
                  </a:cubicBezTo>
                  <a:cubicBezTo>
                    <a:pt x="35" y="27"/>
                    <a:pt x="32" y="27"/>
                    <a:pt x="29" y="26"/>
                  </a:cubicBezTo>
                  <a:cubicBezTo>
                    <a:pt x="27" y="26"/>
                    <a:pt x="26" y="26"/>
                    <a:pt x="25" y="26"/>
                  </a:cubicBezTo>
                  <a:cubicBezTo>
                    <a:pt x="15" y="26"/>
                    <a:pt x="7" y="23"/>
                    <a:pt x="0" y="17"/>
                  </a:cubicBezTo>
                  <a:cubicBezTo>
                    <a:pt x="6" y="32"/>
                    <a:pt x="20" y="42"/>
                    <a:pt x="37" y="42"/>
                  </a:cubicBezTo>
                  <a:cubicBezTo>
                    <a:pt x="59" y="42"/>
                    <a:pt x="77" y="24"/>
                    <a:pt x="78" y="2"/>
                  </a:cubicBezTo>
                  <a:cubicBezTo>
                    <a:pt x="78" y="1"/>
                    <a:pt x="78" y="0"/>
                    <a:pt x="77" y="0"/>
                  </a:cubicBezTo>
                </a:path>
              </a:pathLst>
            </a:custGeom>
            <a:solidFill>
              <a:srgbClr val="5BB3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89" name="Freeform 103">
              <a:extLst>
                <a:ext uri="{FF2B5EF4-FFF2-40B4-BE49-F238E27FC236}">
                  <a16:creationId xmlns:a16="http://schemas.microsoft.com/office/drawing/2014/main" id="{9E6D9105-D46F-4D65-A68D-7EE3BBC57262}"/>
                </a:ext>
              </a:extLst>
            </p:cNvPr>
            <p:cNvSpPr>
              <a:spLocks/>
            </p:cNvSpPr>
            <p:nvPr userDrawn="1"/>
          </p:nvSpPr>
          <p:spPr bwMode="auto">
            <a:xfrm>
              <a:off x="678" y="4039"/>
              <a:ext cx="12" cy="25"/>
            </a:xfrm>
            <a:custGeom>
              <a:avLst/>
              <a:gdLst>
                <a:gd name="T0" fmla="*/ 0 w 15"/>
                <a:gd name="T1" fmla="*/ 0 h 32"/>
                <a:gd name="T2" fmla="*/ 3 w 15"/>
                <a:gd name="T3" fmla="*/ 12 h 32"/>
                <a:gd name="T4" fmla="*/ 3 w 15"/>
                <a:gd name="T5" fmla="*/ 12 h 32"/>
                <a:gd name="T6" fmla="*/ 3 w 15"/>
                <a:gd name="T7" fmla="*/ 12 h 32"/>
                <a:gd name="T8" fmla="*/ 3 w 15"/>
                <a:gd name="T9" fmla="*/ 12 h 32"/>
                <a:gd name="T10" fmla="*/ 3 w 15"/>
                <a:gd name="T11" fmla="*/ 12 h 32"/>
                <a:gd name="T12" fmla="*/ 14 w 15"/>
                <a:gd name="T13" fmla="*/ 32 h 32"/>
                <a:gd name="T14" fmla="*/ 15 w 15"/>
                <a:gd name="T15" fmla="*/ 29 h 32"/>
                <a:gd name="T16" fmla="*/ 0 w 15"/>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32">
                  <a:moveTo>
                    <a:pt x="0" y="0"/>
                  </a:moveTo>
                  <a:cubicBezTo>
                    <a:pt x="1" y="4"/>
                    <a:pt x="2" y="8"/>
                    <a:pt x="3" y="12"/>
                  </a:cubicBezTo>
                  <a:cubicBezTo>
                    <a:pt x="3" y="12"/>
                    <a:pt x="3" y="12"/>
                    <a:pt x="3" y="12"/>
                  </a:cubicBezTo>
                  <a:cubicBezTo>
                    <a:pt x="3" y="12"/>
                    <a:pt x="3" y="12"/>
                    <a:pt x="3" y="12"/>
                  </a:cubicBezTo>
                  <a:cubicBezTo>
                    <a:pt x="3" y="12"/>
                    <a:pt x="3" y="12"/>
                    <a:pt x="3" y="12"/>
                  </a:cubicBezTo>
                  <a:cubicBezTo>
                    <a:pt x="3" y="12"/>
                    <a:pt x="3" y="12"/>
                    <a:pt x="3" y="12"/>
                  </a:cubicBezTo>
                  <a:cubicBezTo>
                    <a:pt x="7" y="19"/>
                    <a:pt x="11" y="25"/>
                    <a:pt x="14" y="32"/>
                  </a:cubicBezTo>
                  <a:cubicBezTo>
                    <a:pt x="15" y="31"/>
                    <a:pt x="15" y="30"/>
                    <a:pt x="15" y="29"/>
                  </a:cubicBezTo>
                  <a:cubicBezTo>
                    <a:pt x="14" y="17"/>
                    <a:pt x="8" y="7"/>
                    <a:pt x="0" y="0"/>
                  </a:cubicBezTo>
                </a:path>
              </a:pathLst>
            </a:custGeom>
            <a:solidFill>
              <a:srgbClr val="87A6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0" name="Freeform 104">
              <a:extLst>
                <a:ext uri="{FF2B5EF4-FFF2-40B4-BE49-F238E27FC236}">
                  <a16:creationId xmlns:a16="http://schemas.microsoft.com/office/drawing/2014/main" id="{4446DC5F-D5D9-4B41-A535-B5575F7A0746}"/>
                </a:ext>
              </a:extLst>
            </p:cNvPr>
            <p:cNvSpPr>
              <a:spLocks/>
            </p:cNvSpPr>
            <p:nvPr userDrawn="1"/>
          </p:nvSpPr>
          <p:spPr bwMode="auto">
            <a:xfrm>
              <a:off x="653" y="4049"/>
              <a:ext cx="36" cy="35"/>
            </a:xfrm>
            <a:custGeom>
              <a:avLst/>
              <a:gdLst>
                <a:gd name="T0" fmla="*/ 37 w 48"/>
                <a:gd name="T1" fmla="*/ 0 h 47"/>
                <a:gd name="T2" fmla="*/ 37 w 48"/>
                <a:gd name="T3" fmla="*/ 0 h 47"/>
                <a:gd name="T4" fmla="*/ 37 w 48"/>
                <a:gd name="T5" fmla="*/ 1 h 47"/>
                <a:gd name="T6" fmla="*/ 37 w 48"/>
                <a:gd name="T7" fmla="*/ 1 h 47"/>
                <a:gd name="T8" fmla="*/ 37 w 48"/>
                <a:gd name="T9" fmla="*/ 1 h 47"/>
                <a:gd name="T10" fmla="*/ 37 w 48"/>
                <a:gd name="T11" fmla="*/ 1 h 47"/>
                <a:gd name="T12" fmla="*/ 37 w 48"/>
                <a:gd name="T13" fmla="*/ 1 h 47"/>
                <a:gd name="T14" fmla="*/ 37 w 48"/>
                <a:gd name="T15" fmla="*/ 1 h 47"/>
                <a:gd name="T16" fmla="*/ 37 w 48"/>
                <a:gd name="T17" fmla="*/ 1 h 47"/>
                <a:gd name="T18" fmla="*/ 37 w 48"/>
                <a:gd name="T19" fmla="*/ 2 h 47"/>
                <a:gd name="T20" fmla="*/ 37 w 48"/>
                <a:gd name="T21" fmla="*/ 2 h 47"/>
                <a:gd name="T22" fmla="*/ 37 w 48"/>
                <a:gd name="T23" fmla="*/ 2 h 47"/>
                <a:gd name="T24" fmla="*/ 37 w 48"/>
                <a:gd name="T25" fmla="*/ 2 h 47"/>
                <a:gd name="T26" fmla="*/ 37 w 48"/>
                <a:gd name="T27" fmla="*/ 2 h 47"/>
                <a:gd name="T28" fmla="*/ 37 w 48"/>
                <a:gd name="T29" fmla="*/ 2 h 47"/>
                <a:gd name="T30" fmla="*/ 37 w 48"/>
                <a:gd name="T31" fmla="*/ 2 h 47"/>
                <a:gd name="T32" fmla="*/ 37 w 48"/>
                <a:gd name="T33" fmla="*/ 2 h 47"/>
                <a:gd name="T34" fmla="*/ 37 w 48"/>
                <a:gd name="T35" fmla="*/ 3 h 47"/>
                <a:gd name="T36" fmla="*/ 37 w 48"/>
                <a:gd name="T37" fmla="*/ 3 h 47"/>
                <a:gd name="T38" fmla="*/ 37 w 48"/>
                <a:gd name="T39" fmla="*/ 3 h 47"/>
                <a:gd name="T40" fmla="*/ 37 w 48"/>
                <a:gd name="T41" fmla="*/ 3 h 47"/>
                <a:gd name="T42" fmla="*/ 37 w 48"/>
                <a:gd name="T43" fmla="*/ 3 h 47"/>
                <a:gd name="T44" fmla="*/ 37 w 48"/>
                <a:gd name="T45" fmla="*/ 3 h 47"/>
                <a:gd name="T46" fmla="*/ 37 w 48"/>
                <a:gd name="T47" fmla="*/ 3 h 47"/>
                <a:gd name="T48" fmla="*/ 37 w 48"/>
                <a:gd name="T49" fmla="*/ 4 h 47"/>
                <a:gd name="T50" fmla="*/ 37 w 48"/>
                <a:gd name="T51" fmla="*/ 4 h 47"/>
                <a:gd name="T52" fmla="*/ 37 w 48"/>
                <a:gd name="T53" fmla="*/ 4 h 47"/>
                <a:gd name="T54" fmla="*/ 37 w 48"/>
                <a:gd name="T55" fmla="*/ 4 h 47"/>
                <a:gd name="T56" fmla="*/ 37 w 48"/>
                <a:gd name="T57" fmla="*/ 4 h 47"/>
                <a:gd name="T58" fmla="*/ 37 w 48"/>
                <a:gd name="T59" fmla="*/ 4 h 47"/>
                <a:gd name="T60" fmla="*/ 37 w 48"/>
                <a:gd name="T61" fmla="*/ 4 h 47"/>
                <a:gd name="T62" fmla="*/ 37 w 48"/>
                <a:gd name="T63" fmla="*/ 4 h 47"/>
                <a:gd name="T64" fmla="*/ 37 w 48"/>
                <a:gd name="T65" fmla="*/ 5 h 47"/>
                <a:gd name="T66" fmla="*/ 37 w 48"/>
                <a:gd name="T67" fmla="*/ 5 h 47"/>
                <a:gd name="T68" fmla="*/ 37 w 48"/>
                <a:gd name="T69" fmla="*/ 5 h 47"/>
                <a:gd name="T70" fmla="*/ 37 w 48"/>
                <a:gd name="T71" fmla="*/ 5 h 47"/>
                <a:gd name="T72" fmla="*/ 37 w 48"/>
                <a:gd name="T73" fmla="*/ 5 h 47"/>
                <a:gd name="T74" fmla="*/ 37 w 48"/>
                <a:gd name="T75" fmla="*/ 5 h 47"/>
                <a:gd name="T76" fmla="*/ 37 w 48"/>
                <a:gd name="T77" fmla="*/ 5 h 47"/>
                <a:gd name="T78" fmla="*/ 37 w 48"/>
                <a:gd name="T79" fmla="*/ 5 h 47"/>
                <a:gd name="T80" fmla="*/ 37 w 48"/>
                <a:gd name="T81" fmla="*/ 6 h 47"/>
                <a:gd name="T82" fmla="*/ 37 w 48"/>
                <a:gd name="T83" fmla="*/ 6 h 47"/>
                <a:gd name="T84" fmla="*/ 37 w 48"/>
                <a:gd name="T85" fmla="*/ 6 h 47"/>
                <a:gd name="T86" fmla="*/ 37 w 48"/>
                <a:gd name="T87" fmla="*/ 6 h 47"/>
                <a:gd name="T88" fmla="*/ 37 w 48"/>
                <a:gd name="T89" fmla="*/ 6 h 47"/>
                <a:gd name="T90" fmla="*/ 37 w 48"/>
                <a:gd name="T91" fmla="*/ 6 h 47"/>
                <a:gd name="T92" fmla="*/ 37 w 48"/>
                <a:gd name="T93" fmla="*/ 6 h 47"/>
                <a:gd name="T94" fmla="*/ 37 w 48"/>
                <a:gd name="T95" fmla="*/ 7 h 47"/>
                <a:gd name="T96" fmla="*/ 37 w 48"/>
                <a:gd name="T97" fmla="*/ 7 h 47"/>
                <a:gd name="T98" fmla="*/ 37 w 48"/>
                <a:gd name="T99" fmla="*/ 7 h 47"/>
                <a:gd name="T100" fmla="*/ 37 w 48"/>
                <a:gd name="T101" fmla="*/ 7 h 47"/>
                <a:gd name="T102" fmla="*/ 37 w 48"/>
                <a:gd name="T103" fmla="*/ 7 h 47"/>
                <a:gd name="T104" fmla="*/ 48 w 48"/>
                <a:gd name="T105"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47">
                  <a:moveTo>
                    <a:pt x="37" y="0"/>
                  </a:moveTo>
                  <a:cubicBezTo>
                    <a:pt x="37" y="0"/>
                    <a:pt x="37" y="0"/>
                    <a:pt x="37" y="0"/>
                  </a:cubicBezTo>
                  <a:cubicBezTo>
                    <a:pt x="37" y="0"/>
                    <a:pt x="37" y="0"/>
                    <a:pt x="37" y="0"/>
                  </a:cubicBezTo>
                  <a:cubicBezTo>
                    <a:pt x="37" y="0"/>
                    <a:pt x="37" y="0"/>
                    <a:pt x="37" y="0"/>
                  </a:cubicBezTo>
                  <a:cubicBezTo>
                    <a:pt x="37" y="0"/>
                    <a:pt x="37" y="0"/>
                    <a:pt x="37" y="0"/>
                  </a:cubicBezTo>
                  <a:cubicBezTo>
                    <a:pt x="37" y="0"/>
                    <a:pt x="37" y="0"/>
                    <a:pt x="37" y="0"/>
                  </a:cubicBezTo>
                  <a:cubicBezTo>
                    <a:pt x="37" y="0"/>
                    <a:pt x="37" y="0"/>
                    <a:pt x="37" y="0"/>
                  </a:cubicBezTo>
                  <a:cubicBezTo>
                    <a:pt x="37" y="0"/>
                    <a:pt x="37" y="0"/>
                    <a:pt x="37" y="0"/>
                  </a:cubicBezTo>
                  <a:cubicBezTo>
                    <a:pt x="37" y="0"/>
                    <a:pt x="37" y="0"/>
                    <a:pt x="37" y="0"/>
                  </a:cubicBezTo>
                  <a:cubicBezTo>
                    <a:pt x="37" y="0"/>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7" y="3"/>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5"/>
                  </a:cubicBezTo>
                  <a:cubicBezTo>
                    <a:pt x="37" y="5"/>
                    <a:pt x="37" y="5"/>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6"/>
                  </a:cubicBezTo>
                  <a:cubicBezTo>
                    <a:pt x="37" y="6"/>
                    <a:pt x="37" y="6"/>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7" y="7"/>
                    <a:pt x="37" y="7"/>
                    <a:pt x="37" y="7"/>
                  </a:cubicBezTo>
                  <a:cubicBezTo>
                    <a:pt x="36" y="28"/>
                    <a:pt x="20" y="44"/>
                    <a:pt x="0" y="46"/>
                  </a:cubicBezTo>
                  <a:cubicBezTo>
                    <a:pt x="3" y="47"/>
                    <a:pt x="6" y="47"/>
                    <a:pt x="9" y="47"/>
                  </a:cubicBezTo>
                  <a:cubicBezTo>
                    <a:pt x="27" y="47"/>
                    <a:pt x="43" y="36"/>
                    <a:pt x="48" y="20"/>
                  </a:cubicBezTo>
                  <a:cubicBezTo>
                    <a:pt x="45" y="13"/>
                    <a:pt x="41" y="7"/>
                    <a:pt x="37" y="0"/>
                  </a:cubicBezTo>
                </a:path>
              </a:pathLst>
            </a:custGeom>
            <a:solidFill>
              <a:srgbClr val="82A5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1" name="Freeform 105">
              <a:extLst>
                <a:ext uri="{FF2B5EF4-FFF2-40B4-BE49-F238E27FC236}">
                  <a16:creationId xmlns:a16="http://schemas.microsoft.com/office/drawing/2014/main" id="{FCB5B87B-EC89-49D0-A4EC-DC5D6FB1107C}"/>
                </a:ext>
              </a:extLst>
            </p:cNvPr>
            <p:cNvSpPr>
              <a:spLocks/>
            </p:cNvSpPr>
            <p:nvPr userDrawn="1"/>
          </p:nvSpPr>
          <p:spPr bwMode="auto">
            <a:xfrm>
              <a:off x="628" y="4055"/>
              <a:ext cx="25" cy="28"/>
            </a:xfrm>
            <a:custGeom>
              <a:avLst/>
              <a:gdLst>
                <a:gd name="T0" fmla="*/ 1 w 33"/>
                <a:gd name="T1" fmla="*/ 0 h 37"/>
                <a:gd name="T2" fmla="*/ 0 w 33"/>
                <a:gd name="T3" fmla="*/ 11 h 37"/>
                <a:gd name="T4" fmla="*/ 4 w 33"/>
                <a:gd name="T5" fmla="*/ 28 h 37"/>
                <a:gd name="T6" fmla="*/ 29 w 33"/>
                <a:gd name="T7" fmla="*/ 37 h 37"/>
                <a:gd name="T8" fmla="*/ 33 w 33"/>
                <a:gd name="T9" fmla="*/ 37 h 37"/>
                <a:gd name="T10" fmla="*/ 9 w 33"/>
                <a:gd name="T11" fmla="*/ 21 h 37"/>
                <a:gd name="T12" fmla="*/ 9 w 33"/>
                <a:gd name="T13" fmla="*/ 21 h 37"/>
                <a:gd name="T14" fmla="*/ 9 w 33"/>
                <a:gd name="T15" fmla="*/ 21 h 37"/>
                <a:gd name="T16" fmla="*/ 9 w 33"/>
                <a:gd name="T17" fmla="*/ 21 h 37"/>
                <a:gd name="T18" fmla="*/ 9 w 33"/>
                <a:gd name="T19" fmla="*/ 21 h 37"/>
                <a:gd name="T20" fmla="*/ 9 w 33"/>
                <a:gd name="T21" fmla="*/ 21 h 37"/>
                <a:gd name="T22" fmla="*/ 9 w 33"/>
                <a:gd name="T23" fmla="*/ 21 h 37"/>
                <a:gd name="T24" fmla="*/ 9 w 33"/>
                <a:gd name="T25" fmla="*/ 21 h 37"/>
                <a:gd name="T26" fmla="*/ 9 w 33"/>
                <a:gd name="T27" fmla="*/ 20 h 37"/>
                <a:gd name="T28" fmla="*/ 9 w 33"/>
                <a:gd name="T29" fmla="*/ 20 h 37"/>
                <a:gd name="T30" fmla="*/ 9 w 33"/>
                <a:gd name="T31" fmla="*/ 20 h 37"/>
                <a:gd name="T32" fmla="*/ 9 w 33"/>
                <a:gd name="T33" fmla="*/ 20 h 37"/>
                <a:gd name="T34" fmla="*/ 9 w 33"/>
                <a:gd name="T35" fmla="*/ 20 h 37"/>
                <a:gd name="T36" fmla="*/ 9 w 33"/>
                <a:gd name="T37" fmla="*/ 20 h 37"/>
                <a:gd name="T38" fmla="*/ 9 w 33"/>
                <a:gd name="T39" fmla="*/ 20 h 37"/>
                <a:gd name="T40" fmla="*/ 9 w 33"/>
                <a:gd name="T41" fmla="*/ 20 h 37"/>
                <a:gd name="T42" fmla="*/ 9 w 33"/>
                <a:gd name="T43" fmla="*/ 20 h 37"/>
                <a:gd name="T44" fmla="*/ 9 w 33"/>
                <a:gd name="T45" fmla="*/ 20 h 37"/>
                <a:gd name="T46" fmla="*/ 9 w 33"/>
                <a:gd name="T47" fmla="*/ 20 h 37"/>
                <a:gd name="T48" fmla="*/ 8 w 33"/>
                <a:gd name="T49" fmla="*/ 20 h 37"/>
                <a:gd name="T50" fmla="*/ 8 w 33"/>
                <a:gd name="T51" fmla="*/ 20 h 37"/>
                <a:gd name="T52" fmla="*/ 1 w 33"/>
                <a:gd name="T53" fmla="*/ 1 h 37"/>
                <a:gd name="T54" fmla="*/ 1 w 33"/>
                <a:gd name="T55" fmla="*/ 1 h 37"/>
                <a:gd name="T56" fmla="*/ 1 w 33"/>
                <a:gd name="T57" fmla="*/ 1 h 37"/>
                <a:gd name="T58" fmla="*/ 1 w 33"/>
                <a:gd name="T59" fmla="*/ 1 h 37"/>
                <a:gd name="T60" fmla="*/ 1 w 33"/>
                <a:gd name="T61" fmla="*/ 1 h 37"/>
                <a:gd name="T62" fmla="*/ 1 w 33"/>
                <a:gd name="T63" fmla="*/ 1 h 37"/>
                <a:gd name="T64" fmla="*/ 1 w 33"/>
                <a:gd name="T65" fmla="*/ 1 h 37"/>
                <a:gd name="T66" fmla="*/ 1 w 33"/>
                <a:gd name="T67" fmla="*/ 1 h 37"/>
                <a:gd name="T68" fmla="*/ 1 w 33"/>
                <a:gd name="T69" fmla="*/ 0 h 37"/>
                <a:gd name="T70" fmla="*/ 1 w 33"/>
                <a:gd name="T71" fmla="*/ 0 h 37"/>
                <a:gd name="T72" fmla="*/ 1 w 33"/>
                <a:gd name="T73" fmla="*/ 0 h 37"/>
                <a:gd name="T74" fmla="*/ 1 w 33"/>
                <a:gd name="T75" fmla="*/ 0 h 37"/>
                <a:gd name="T76" fmla="*/ 1 w 33"/>
                <a:gd name="T7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37">
                  <a:moveTo>
                    <a:pt x="1" y="0"/>
                  </a:moveTo>
                  <a:cubicBezTo>
                    <a:pt x="0" y="4"/>
                    <a:pt x="0" y="7"/>
                    <a:pt x="0" y="11"/>
                  </a:cubicBezTo>
                  <a:cubicBezTo>
                    <a:pt x="0" y="17"/>
                    <a:pt x="1" y="23"/>
                    <a:pt x="4" y="28"/>
                  </a:cubicBezTo>
                  <a:cubicBezTo>
                    <a:pt x="11" y="34"/>
                    <a:pt x="19" y="37"/>
                    <a:pt x="29" y="37"/>
                  </a:cubicBezTo>
                  <a:cubicBezTo>
                    <a:pt x="30" y="37"/>
                    <a:pt x="31" y="37"/>
                    <a:pt x="33" y="37"/>
                  </a:cubicBezTo>
                  <a:cubicBezTo>
                    <a:pt x="23" y="35"/>
                    <a:pt x="14" y="29"/>
                    <a:pt x="9" y="21"/>
                  </a:cubicBezTo>
                  <a:cubicBezTo>
                    <a:pt x="9" y="21"/>
                    <a:pt x="9" y="21"/>
                    <a:pt x="9" y="21"/>
                  </a:cubicBezTo>
                  <a:cubicBezTo>
                    <a:pt x="9" y="21"/>
                    <a:pt x="9" y="21"/>
                    <a:pt x="9" y="21"/>
                  </a:cubicBezTo>
                  <a:cubicBezTo>
                    <a:pt x="9" y="21"/>
                    <a:pt x="9" y="21"/>
                    <a:pt x="9" y="21"/>
                  </a:cubicBezTo>
                  <a:cubicBezTo>
                    <a:pt x="9" y="21"/>
                    <a:pt x="9" y="21"/>
                    <a:pt x="9" y="21"/>
                  </a:cubicBezTo>
                  <a:cubicBezTo>
                    <a:pt x="9" y="21"/>
                    <a:pt x="9" y="21"/>
                    <a:pt x="9" y="21"/>
                  </a:cubicBezTo>
                  <a:cubicBezTo>
                    <a:pt x="9" y="21"/>
                    <a:pt x="9" y="21"/>
                    <a:pt x="9" y="21"/>
                  </a:cubicBezTo>
                  <a:cubicBezTo>
                    <a:pt x="9" y="21"/>
                    <a:pt x="9" y="21"/>
                    <a:pt x="9" y="21"/>
                  </a:cubicBezTo>
                  <a:cubicBezTo>
                    <a:pt x="9" y="21"/>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9" y="20"/>
                    <a:pt x="9" y="20"/>
                    <a:pt x="9" y="20"/>
                  </a:cubicBezTo>
                  <a:cubicBezTo>
                    <a:pt x="8" y="20"/>
                    <a:pt x="8" y="20"/>
                    <a:pt x="8" y="20"/>
                  </a:cubicBezTo>
                  <a:cubicBezTo>
                    <a:pt x="8" y="20"/>
                    <a:pt x="8" y="20"/>
                    <a:pt x="8" y="20"/>
                  </a:cubicBezTo>
                  <a:cubicBezTo>
                    <a:pt x="5" y="15"/>
                    <a:pt x="2" y="8"/>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0"/>
                  </a:cubicBezTo>
                  <a:cubicBezTo>
                    <a:pt x="1" y="0"/>
                    <a:pt x="1" y="0"/>
                    <a:pt x="1" y="0"/>
                  </a:cubicBezTo>
                  <a:cubicBezTo>
                    <a:pt x="1" y="0"/>
                    <a:pt x="1" y="0"/>
                    <a:pt x="1" y="0"/>
                  </a:cubicBezTo>
                  <a:cubicBezTo>
                    <a:pt x="1" y="0"/>
                    <a:pt x="1" y="0"/>
                    <a:pt x="1" y="0"/>
                  </a:cubicBezTo>
                  <a:cubicBezTo>
                    <a:pt x="1" y="0"/>
                    <a:pt x="1" y="0"/>
                    <a:pt x="1" y="0"/>
                  </a:cubicBezTo>
                </a:path>
              </a:pathLst>
            </a:custGeom>
            <a:solidFill>
              <a:srgbClr val="83B6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2" name="Freeform 106">
              <a:extLst>
                <a:ext uri="{FF2B5EF4-FFF2-40B4-BE49-F238E27FC236}">
                  <a16:creationId xmlns:a16="http://schemas.microsoft.com/office/drawing/2014/main" id="{A50917C6-94D6-4C80-88F3-23CA33F5DF0D}"/>
                </a:ext>
              </a:extLst>
            </p:cNvPr>
            <p:cNvSpPr>
              <a:spLocks noEditPoints="1"/>
            </p:cNvSpPr>
            <p:nvPr userDrawn="1"/>
          </p:nvSpPr>
          <p:spPr bwMode="auto">
            <a:xfrm>
              <a:off x="678" y="4039"/>
              <a:ext cx="3" cy="10"/>
            </a:xfrm>
            <a:custGeom>
              <a:avLst/>
              <a:gdLst>
                <a:gd name="T0" fmla="*/ 3 w 3"/>
                <a:gd name="T1" fmla="*/ 12 h 12"/>
                <a:gd name="T2" fmla="*/ 3 w 3"/>
                <a:gd name="T3" fmla="*/ 12 h 12"/>
                <a:gd name="T4" fmla="*/ 3 w 3"/>
                <a:gd name="T5" fmla="*/ 12 h 12"/>
                <a:gd name="T6" fmla="*/ 3 w 3"/>
                <a:gd name="T7" fmla="*/ 12 h 12"/>
                <a:gd name="T8" fmla="*/ 3 w 3"/>
                <a:gd name="T9" fmla="*/ 12 h 12"/>
                <a:gd name="T10" fmla="*/ 3 w 3"/>
                <a:gd name="T11" fmla="*/ 12 h 12"/>
                <a:gd name="T12" fmla="*/ 3 w 3"/>
                <a:gd name="T13" fmla="*/ 12 h 12"/>
                <a:gd name="T14" fmla="*/ 0 w 3"/>
                <a:gd name="T15" fmla="*/ 0 h 12"/>
                <a:gd name="T16" fmla="*/ 3 w 3"/>
                <a:gd name="T17" fmla="*/ 12 h 12"/>
                <a:gd name="T18" fmla="*/ 0 w 3"/>
                <a:gd name="T19" fmla="*/ 0 h 12"/>
                <a:gd name="T20" fmla="*/ 0 w 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12">
                  <a:moveTo>
                    <a:pt x="3" y="12"/>
                  </a:moveTo>
                  <a:cubicBezTo>
                    <a:pt x="3" y="12"/>
                    <a:pt x="3" y="12"/>
                    <a:pt x="3" y="12"/>
                  </a:cubicBezTo>
                  <a:cubicBezTo>
                    <a:pt x="3" y="12"/>
                    <a:pt x="3" y="12"/>
                    <a:pt x="3" y="12"/>
                  </a:cubicBezTo>
                  <a:cubicBezTo>
                    <a:pt x="3" y="12"/>
                    <a:pt x="3" y="12"/>
                    <a:pt x="3" y="12"/>
                  </a:cubicBezTo>
                  <a:moveTo>
                    <a:pt x="3" y="12"/>
                  </a:moveTo>
                  <a:cubicBezTo>
                    <a:pt x="3" y="12"/>
                    <a:pt x="3" y="12"/>
                    <a:pt x="3" y="12"/>
                  </a:cubicBezTo>
                  <a:cubicBezTo>
                    <a:pt x="3" y="12"/>
                    <a:pt x="3" y="12"/>
                    <a:pt x="3" y="12"/>
                  </a:cubicBezTo>
                  <a:moveTo>
                    <a:pt x="0" y="0"/>
                  </a:moveTo>
                  <a:cubicBezTo>
                    <a:pt x="1" y="4"/>
                    <a:pt x="2" y="8"/>
                    <a:pt x="3" y="12"/>
                  </a:cubicBezTo>
                  <a:cubicBezTo>
                    <a:pt x="2" y="8"/>
                    <a:pt x="1" y="4"/>
                    <a:pt x="0" y="0"/>
                  </a:cubicBezTo>
                  <a:cubicBezTo>
                    <a:pt x="0" y="0"/>
                    <a:pt x="0" y="0"/>
                    <a:pt x="0" y="0"/>
                  </a:cubicBezTo>
                </a:path>
              </a:pathLst>
            </a:custGeom>
            <a:solidFill>
              <a:srgbClr val="86B5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3" name="Freeform 107">
              <a:extLst>
                <a:ext uri="{FF2B5EF4-FFF2-40B4-BE49-F238E27FC236}">
                  <a16:creationId xmlns:a16="http://schemas.microsoft.com/office/drawing/2014/main" id="{12B5F77B-CB99-4AF7-8A1D-D7CE51B9F370}"/>
                </a:ext>
              </a:extLst>
            </p:cNvPr>
            <p:cNvSpPr>
              <a:spLocks noEditPoints="1"/>
            </p:cNvSpPr>
            <p:nvPr userDrawn="1"/>
          </p:nvSpPr>
          <p:spPr bwMode="auto">
            <a:xfrm>
              <a:off x="629" y="4049"/>
              <a:ext cx="52" cy="34"/>
            </a:xfrm>
            <a:custGeom>
              <a:avLst/>
              <a:gdLst>
                <a:gd name="T0" fmla="*/ 8 w 69"/>
                <a:gd name="T1" fmla="*/ 30 h 46"/>
                <a:gd name="T2" fmla="*/ 8 w 69"/>
                <a:gd name="T3" fmla="*/ 29 h 46"/>
                <a:gd name="T4" fmla="*/ 8 w 69"/>
                <a:gd name="T5" fmla="*/ 29 h 46"/>
                <a:gd name="T6" fmla="*/ 8 w 69"/>
                <a:gd name="T7" fmla="*/ 29 h 46"/>
                <a:gd name="T8" fmla="*/ 7 w 69"/>
                <a:gd name="T9" fmla="*/ 29 h 46"/>
                <a:gd name="T10" fmla="*/ 0 w 69"/>
                <a:gd name="T11" fmla="*/ 10 h 46"/>
                <a:gd name="T12" fmla="*/ 0 w 69"/>
                <a:gd name="T13" fmla="*/ 10 h 46"/>
                <a:gd name="T14" fmla="*/ 0 w 69"/>
                <a:gd name="T15" fmla="*/ 9 h 46"/>
                <a:gd name="T16" fmla="*/ 69 w 69"/>
                <a:gd name="T17" fmla="*/ 7 h 46"/>
                <a:gd name="T18" fmla="*/ 69 w 69"/>
                <a:gd name="T19" fmla="*/ 7 h 46"/>
                <a:gd name="T20" fmla="*/ 69 w 69"/>
                <a:gd name="T21" fmla="*/ 7 h 46"/>
                <a:gd name="T22" fmla="*/ 69 w 69"/>
                <a:gd name="T23" fmla="*/ 7 h 46"/>
                <a:gd name="T24" fmla="*/ 69 w 69"/>
                <a:gd name="T25" fmla="*/ 6 h 46"/>
                <a:gd name="T26" fmla="*/ 69 w 69"/>
                <a:gd name="T27" fmla="*/ 6 h 46"/>
                <a:gd name="T28" fmla="*/ 69 w 69"/>
                <a:gd name="T29" fmla="*/ 6 h 46"/>
                <a:gd name="T30" fmla="*/ 69 w 69"/>
                <a:gd name="T31" fmla="*/ 6 h 46"/>
                <a:gd name="T32" fmla="*/ 69 w 69"/>
                <a:gd name="T33" fmla="*/ 6 h 46"/>
                <a:gd name="T34" fmla="*/ 69 w 69"/>
                <a:gd name="T35" fmla="*/ 6 h 46"/>
                <a:gd name="T36" fmla="*/ 69 w 69"/>
                <a:gd name="T37" fmla="*/ 6 h 46"/>
                <a:gd name="T38" fmla="*/ 69 w 69"/>
                <a:gd name="T39" fmla="*/ 6 h 46"/>
                <a:gd name="T40" fmla="*/ 69 w 69"/>
                <a:gd name="T41" fmla="*/ 5 h 46"/>
                <a:gd name="T42" fmla="*/ 69 w 69"/>
                <a:gd name="T43" fmla="*/ 5 h 46"/>
                <a:gd name="T44" fmla="*/ 69 w 69"/>
                <a:gd name="T45" fmla="*/ 5 h 46"/>
                <a:gd name="T46" fmla="*/ 69 w 69"/>
                <a:gd name="T47" fmla="*/ 5 h 46"/>
                <a:gd name="T48" fmla="*/ 69 w 69"/>
                <a:gd name="T49" fmla="*/ 5 h 46"/>
                <a:gd name="T50" fmla="*/ 69 w 69"/>
                <a:gd name="T51" fmla="*/ 5 h 46"/>
                <a:gd name="T52" fmla="*/ 69 w 69"/>
                <a:gd name="T53" fmla="*/ 5 h 46"/>
                <a:gd name="T54" fmla="*/ 69 w 69"/>
                <a:gd name="T55" fmla="*/ 4 h 46"/>
                <a:gd name="T56" fmla="*/ 69 w 69"/>
                <a:gd name="T57" fmla="*/ 4 h 46"/>
                <a:gd name="T58" fmla="*/ 69 w 69"/>
                <a:gd name="T59" fmla="*/ 4 h 46"/>
                <a:gd name="T60" fmla="*/ 69 w 69"/>
                <a:gd name="T61" fmla="*/ 4 h 46"/>
                <a:gd name="T62" fmla="*/ 69 w 69"/>
                <a:gd name="T63" fmla="*/ 4 h 46"/>
                <a:gd name="T64" fmla="*/ 69 w 69"/>
                <a:gd name="T65" fmla="*/ 4 h 46"/>
                <a:gd name="T66" fmla="*/ 69 w 69"/>
                <a:gd name="T67" fmla="*/ 4 h 46"/>
                <a:gd name="T68" fmla="*/ 69 w 69"/>
                <a:gd name="T69" fmla="*/ 3 h 46"/>
                <a:gd name="T70" fmla="*/ 69 w 69"/>
                <a:gd name="T71" fmla="*/ 3 h 46"/>
                <a:gd name="T72" fmla="*/ 69 w 69"/>
                <a:gd name="T73" fmla="*/ 3 h 46"/>
                <a:gd name="T74" fmla="*/ 69 w 69"/>
                <a:gd name="T75" fmla="*/ 3 h 46"/>
                <a:gd name="T76" fmla="*/ 69 w 69"/>
                <a:gd name="T77" fmla="*/ 3 h 46"/>
                <a:gd name="T78" fmla="*/ 69 w 69"/>
                <a:gd name="T79" fmla="*/ 3 h 46"/>
                <a:gd name="T80" fmla="*/ 69 w 69"/>
                <a:gd name="T81" fmla="*/ 3 h 46"/>
                <a:gd name="T82" fmla="*/ 69 w 69"/>
                <a:gd name="T83" fmla="*/ 3 h 46"/>
                <a:gd name="T84" fmla="*/ 69 w 69"/>
                <a:gd name="T85" fmla="*/ 2 h 46"/>
                <a:gd name="T86" fmla="*/ 69 w 69"/>
                <a:gd name="T87" fmla="*/ 2 h 46"/>
                <a:gd name="T88" fmla="*/ 69 w 69"/>
                <a:gd name="T89" fmla="*/ 2 h 46"/>
                <a:gd name="T90" fmla="*/ 69 w 69"/>
                <a:gd name="T91" fmla="*/ 2 h 46"/>
                <a:gd name="T92" fmla="*/ 69 w 69"/>
                <a:gd name="T93" fmla="*/ 2 h 46"/>
                <a:gd name="T94" fmla="*/ 69 w 69"/>
                <a:gd name="T95" fmla="*/ 2 h 46"/>
                <a:gd name="T96" fmla="*/ 69 w 69"/>
                <a:gd name="T97" fmla="*/ 2 h 46"/>
                <a:gd name="T98" fmla="*/ 69 w 69"/>
                <a:gd name="T99" fmla="*/ 2 h 46"/>
                <a:gd name="T100" fmla="*/ 69 w 69"/>
                <a:gd name="T101" fmla="*/ 1 h 46"/>
                <a:gd name="T102" fmla="*/ 69 w 69"/>
                <a:gd name="T103" fmla="*/ 1 h 46"/>
                <a:gd name="T104" fmla="*/ 69 w 69"/>
                <a:gd name="T105" fmla="*/ 1 h 46"/>
                <a:gd name="T106" fmla="*/ 69 w 69"/>
                <a:gd name="T107" fmla="*/ 1 h 46"/>
                <a:gd name="T108" fmla="*/ 69 w 69"/>
                <a:gd name="T109" fmla="*/ 1 h 46"/>
                <a:gd name="T110" fmla="*/ 69 w 69"/>
                <a:gd name="T111" fmla="*/ 1 h 46"/>
                <a:gd name="T112" fmla="*/ 69 w 69"/>
                <a:gd name="T113" fmla="*/ 1 h 46"/>
                <a:gd name="T114" fmla="*/ 69 w 69"/>
                <a:gd name="T115" fmla="*/ 0 h 46"/>
                <a:gd name="T116" fmla="*/ 69 w 69"/>
                <a:gd name="T117" fmla="*/ 0 h 46"/>
                <a:gd name="T118" fmla="*/ 69 w 69"/>
                <a:gd name="T1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9" h="46">
                  <a:moveTo>
                    <a:pt x="8" y="30"/>
                  </a:moveTo>
                  <a:cubicBezTo>
                    <a:pt x="8" y="30"/>
                    <a:pt x="8" y="30"/>
                    <a:pt x="8" y="30"/>
                  </a:cubicBezTo>
                  <a:cubicBezTo>
                    <a:pt x="8" y="30"/>
                    <a:pt x="8" y="30"/>
                    <a:pt x="8" y="30"/>
                  </a:cubicBezTo>
                  <a:moveTo>
                    <a:pt x="8" y="30"/>
                  </a:moveTo>
                  <a:cubicBezTo>
                    <a:pt x="8" y="30"/>
                    <a:pt x="8" y="30"/>
                    <a:pt x="8" y="30"/>
                  </a:cubicBezTo>
                  <a:cubicBezTo>
                    <a:pt x="8" y="30"/>
                    <a:pt x="8" y="30"/>
                    <a:pt x="8" y="30"/>
                  </a:cubicBezTo>
                  <a:moveTo>
                    <a:pt x="8" y="30"/>
                  </a:moveTo>
                  <a:cubicBezTo>
                    <a:pt x="8" y="30"/>
                    <a:pt x="8" y="30"/>
                    <a:pt x="8" y="30"/>
                  </a:cubicBezTo>
                  <a:cubicBezTo>
                    <a:pt x="8" y="30"/>
                    <a:pt x="8" y="30"/>
                    <a:pt x="8" y="30"/>
                  </a:cubicBezTo>
                  <a:moveTo>
                    <a:pt x="8" y="29"/>
                  </a:moveTo>
                  <a:cubicBezTo>
                    <a:pt x="8" y="29"/>
                    <a:pt x="8" y="30"/>
                    <a:pt x="8" y="30"/>
                  </a:cubicBezTo>
                  <a:cubicBezTo>
                    <a:pt x="8" y="30"/>
                    <a:pt x="8" y="29"/>
                    <a:pt x="8" y="29"/>
                  </a:cubicBezTo>
                  <a:moveTo>
                    <a:pt x="8" y="29"/>
                  </a:moveTo>
                  <a:cubicBezTo>
                    <a:pt x="8" y="29"/>
                    <a:pt x="8" y="29"/>
                    <a:pt x="8" y="29"/>
                  </a:cubicBezTo>
                  <a:cubicBezTo>
                    <a:pt x="8" y="29"/>
                    <a:pt x="8" y="29"/>
                    <a:pt x="8" y="29"/>
                  </a:cubicBezTo>
                  <a:moveTo>
                    <a:pt x="8" y="29"/>
                  </a:moveTo>
                  <a:cubicBezTo>
                    <a:pt x="8" y="29"/>
                    <a:pt x="8" y="29"/>
                    <a:pt x="8" y="29"/>
                  </a:cubicBezTo>
                  <a:cubicBezTo>
                    <a:pt x="8" y="29"/>
                    <a:pt x="8" y="29"/>
                    <a:pt x="8" y="29"/>
                  </a:cubicBezTo>
                  <a:moveTo>
                    <a:pt x="8" y="29"/>
                  </a:moveTo>
                  <a:cubicBezTo>
                    <a:pt x="8" y="29"/>
                    <a:pt x="8" y="29"/>
                    <a:pt x="8" y="29"/>
                  </a:cubicBezTo>
                  <a:cubicBezTo>
                    <a:pt x="8" y="29"/>
                    <a:pt x="8" y="29"/>
                    <a:pt x="8" y="29"/>
                  </a:cubicBezTo>
                  <a:moveTo>
                    <a:pt x="8" y="29"/>
                  </a:moveTo>
                  <a:cubicBezTo>
                    <a:pt x="8" y="29"/>
                    <a:pt x="8" y="29"/>
                    <a:pt x="8" y="29"/>
                  </a:cubicBezTo>
                  <a:cubicBezTo>
                    <a:pt x="8" y="29"/>
                    <a:pt x="8" y="29"/>
                    <a:pt x="8" y="29"/>
                  </a:cubicBezTo>
                  <a:moveTo>
                    <a:pt x="8" y="29"/>
                  </a:moveTo>
                  <a:cubicBezTo>
                    <a:pt x="8" y="29"/>
                    <a:pt x="8" y="29"/>
                    <a:pt x="8" y="29"/>
                  </a:cubicBezTo>
                  <a:cubicBezTo>
                    <a:pt x="8" y="29"/>
                    <a:pt x="8" y="29"/>
                    <a:pt x="8" y="29"/>
                  </a:cubicBezTo>
                  <a:moveTo>
                    <a:pt x="7" y="29"/>
                  </a:moveTo>
                  <a:cubicBezTo>
                    <a:pt x="7" y="29"/>
                    <a:pt x="7" y="29"/>
                    <a:pt x="7" y="29"/>
                  </a:cubicBezTo>
                  <a:cubicBezTo>
                    <a:pt x="7" y="29"/>
                    <a:pt x="7" y="29"/>
                    <a:pt x="7" y="29"/>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69" y="7"/>
                  </a:moveTo>
                  <a:cubicBezTo>
                    <a:pt x="68" y="28"/>
                    <a:pt x="52" y="44"/>
                    <a:pt x="32" y="46"/>
                  </a:cubicBezTo>
                  <a:cubicBezTo>
                    <a:pt x="22" y="44"/>
                    <a:pt x="13" y="38"/>
                    <a:pt x="8" y="30"/>
                  </a:cubicBezTo>
                  <a:cubicBezTo>
                    <a:pt x="13" y="38"/>
                    <a:pt x="22" y="44"/>
                    <a:pt x="32" y="46"/>
                  </a:cubicBezTo>
                  <a:cubicBezTo>
                    <a:pt x="52" y="44"/>
                    <a:pt x="68" y="28"/>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6"/>
                  </a:moveTo>
                  <a:cubicBezTo>
                    <a:pt x="69" y="6"/>
                    <a:pt x="69" y="6"/>
                    <a:pt x="69" y="7"/>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6"/>
                  </a:moveTo>
                  <a:cubicBezTo>
                    <a:pt x="69" y="6"/>
                    <a:pt x="69" y="6"/>
                    <a:pt x="69" y="6"/>
                  </a:cubicBezTo>
                  <a:cubicBezTo>
                    <a:pt x="69" y="6"/>
                    <a:pt x="69" y="6"/>
                    <a:pt x="69" y="6"/>
                  </a:cubicBezTo>
                  <a:moveTo>
                    <a:pt x="69" y="5"/>
                  </a:moveTo>
                  <a:cubicBezTo>
                    <a:pt x="69" y="5"/>
                    <a:pt x="69" y="5"/>
                    <a:pt x="69" y="6"/>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3"/>
                  </a:moveTo>
                  <a:cubicBezTo>
                    <a:pt x="69" y="3"/>
                    <a:pt x="69" y="4"/>
                    <a:pt x="69" y="4"/>
                  </a:cubicBezTo>
                  <a:cubicBezTo>
                    <a:pt x="69" y="4"/>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2"/>
                  </a:moveTo>
                  <a:cubicBezTo>
                    <a:pt x="69" y="3"/>
                    <a:pt x="69" y="3"/>
                    <a:pt x="69" y="3"/>
                  </a:cubicBezTo>
                  <a:cubicBezTo>
                    <a:pt x="69" y="3"/>
                    <a:pt x="69" y="3"/>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0"/>
                  </a:moveTo>
                  <a:cubicBezTo>
                    <a:pt x="69" y="0"/>
                    <a:pt x="69" y="1"/>
                    <a:pt x="69" y="1"/>
                  </a:cubicBezTo>
                  <a:cubicBezTo>
                    <a:pt x="69" y="1"/>
                    <a:pt x="69" y="0"/>
                    <a:pt x="69" y="0"/>
                  </a:cubicBezTo>
                  <a:moveTo>
                    <a:pt x="69" y="0"/>
                  </a:moveTo>
                  <a:cubicBezTo>
                    <a:pt x="69" y="0"/>
                    <a:pt x="69" y="0"/>
                    <a:pt x="69" y="0"/>
                  </a:cubicBezTo>
                  <a:cubicBezTo>
                    <a:pt x="69" y="0"/>
                    <a:pt x="69" y="0"/>
                    <a:pt x="69" y="0"/>
                  </a:cubicBezTo>
                  <a:moveTo>
                    <a:pt x="69" y="0"/>
                  </a:moveTo>
                  <a:cubicBezTo>
                    <a:pt x="69" y="0"/>
                    <a:pt x="69" y="0"/>
                    <a:pt x="69" y="0"/>
                  </a:cubicBezTo>
                  <a:cubicBezTo>
                    <a:pt x="69" y="0"/>
                    <a:pt x="69" y="0"/>
                    <a:pt x="69" y="0"/>
                  </a:cubicBezTo>
                  <a:moveTo>
                    <a:pt x="69" y="0"/>
                  </a:moveTo>
                  <a:cubicBezTo>
                    <a:pt x="69" y="0"/>
                    <a:pt x="69" y="0"/>
                    <a:pt x="69" y="0"/>
                  </a:cubicBezTo>
                  <a:cubicBezTo>
                    <a:pt x="69" y="0"/>
                    <a:pt x="69" y="0"/>
                    <a:pt x="69" y="0"/>
                  </a:cubicBezTo>
                  <a:moveTo>
                    <a:pt x="69" y="0"/>
                  </a:moveTo>
                  <a:cubicBezTo>
                    <a:pt x="69" y="0"/>
                    <a:pt x="69" y="0"/>
                    <a:pt x="69" y="0"/>
                  </a:cubicBezTo>
                  <a:cubicBezTo>
                    <a:pt x="69" y="0"/>
                    <a:pt x="69" y="0"/>
                    <a:pt x="69" y="0"/>
                  </a:cubicBezTo>
                  <a:cubicBezTo>
                    <a:pt x="69" y="0"/>
                    <a:pt x="69" y="0"/>
                    <a:pt x="69" y="0"/>
                  </a:cubicBezTo>
                </a:path>
              </a:pathLst>
            </a:custGeom>
            <a:solidFill>
              <a:srgbClr val="87B5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4" name="Freeform 108">
              <a:extLst>
                <a:ext uri="{FF2B5EF4-FFF2-40B4-BE49-F238E27FC236}">
                  <a16:creationId xmlns:a16="http://schemas.microsoft.com/office/drawing/2014/main" id="{10D1E848-8C17-42CB-A10E-18576C735A9B}"/>
                </a:ext>
              </a:extLst>
            </p:cNvPr>
            <p:cNvSpPr>
              <a:spLocks noEditPoints="1"/>
            </p:cNvSpPr>
            <p:nvPr userDrawn="1"/>
          </p:nvSpPr>
          <p:spPr bwMode="auto">
            <a:xfrm>
              <a:off x="681" y="404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799D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5" name="Freeform 109">
              <a:extLst>
                <a:ext uri="{FF2B5EF4-FFF2-40B4-BE49-F238E27FC236}">
                  <a16:creationId xmlns:a16="http://schemas.microsoft.com/office/drawing/2014/main" id="{92332972-459E-4468-AFDD-F82E9232C05C}"/>
                </a:ext>
              </a:extLst>
            </p:cNvPr>
            <p:cNvSpPr>
              <a:spLocks noEditPoints="1"/>
            </p:cNvSpPr>
            <p:nvPr userDrawn="1"/>
          </p:nvSpPr>
          <p:spPr bwMode="auto">
            <a:xfrm>
              <a:off x="681" y="4049"/>
              <a:ext cx="0" cy="5"/>
            </a:xfrm>
            <a:custGeom>
              <a:avLst/>
              <a:gdLst>
                <a:gd name="T0" fmla="*/ 7 h 7"/>
                <a:gd name="T1" fmla="*/ 7 h 7"/>
                <a:gd name="T2" fmla="*/ 7 h 7"/>
                <a:gd name="T3" fmla="*/ 7 h 7"/>
                <a:gd name="T4" fmla="*/ 7 h 7"/>
                <a:gd name="T5" fmla="*/ 6 h 7"/>
                <a:gd name="T6" fmla="*/ 6 h 7"/>
                <a:gd name="T7" fmla="*/ 6 h 7"/>
                <a:gd name="T8" fmla="*/ 6 h 7"/>
                <a:gd name="T9" fmla="*/ 6 h 7"/>
                <a:gd name="T10" fmla="*/ 6 h 7"/>
                <a:gd name="T11" fmla="*/ 6 h 7"/>
                <a:gd name="T12" fmla="*/ 6 h 7"/>
                <a:gd name="T13" fmla="*/ 6 h 7"/>
                <a:gd name="T14" fmla="*/ 5 h 7"/>
                <a:gd name="T15" fmla="*/ 5 h 7"/>
                <a:gd name="T16" fmla="*/ 5 h 7"/>
                <a:gd name="T17" fmla="*/ 5 h 7"/>
                <a:gd name="T18" fmla="*/ 5 h 7"/>
                <a:gd name="T19" fmla="*/ 5 h 7"/>
                <a:gd name="T20" fmla="*/ 5 h 7"/>
                <a:gd name="T21" fmla="*/ 5 h 7"/>
                <a:gd name="T22" fmla="*/ 5 h 7"/>
                <a:gd name="T23" fmla="*/ 4 h 7"/>
                <a:gd name="T24" fmla="*/ 4 h 7"/>
                <a:gd name="T25" fmla="*/ 4 h 7"/>
                <a:gd name="T26" fmla="*/ 4 h 7"/>
                <a:gd name="T27" fmla="*/ 4 h 7"/>
                <a:gd name="T28" fmla="*/ 4 h 7"/>
                <a:gd name="T29" fmla="*/ 4 h 7"/>
                <a:gd name="T30" fmla="*/ 4 h 7"/>
                <a:gd name="T31" fmla="*/ 4 h 7"/>
                <a:gd name="T32" fmla="*/ 3 h 7"/>
                <a:gd name="T33" fmla="*/ 3 h 7"/>
                <a:gd name="T34" fmla="*/ 3 h 7"/>
                <a:gd name="T35" fmla="*/ 3 h 7"/>
                <a:gd name="T36" fmla="*/ 3 h 7"/>
                <a:gd name="T37" fmla="*/ 3 h 7"/>
                <a:gd name="T38" fmla="*/ 3 h 7"/>
                <a:gd name="T39" fmla="*/ 3 h 7"/>
                <a:gd name="T40" fmla="*/ 3 h 7"/>
                <a:gd name="T41" fmla="*/ 2 h 7"/>
                <a:gd name="T42" fmla="*/ 2 h 7"/>
                <a:gd name="T43" fmla="*/ 2 h 7"/>
                <a:gd name="T44" fmla="*/ 2 h 7"/>
                <a:gd name="T45" fmla="*/ 2 h 7"/>
                <a:gd name="T46" fmla="*/ 2 h 7"/>
                <a:gd name="T47" fmla="*/ 2 h 7"/>
                <a:gd name="T48" fmla="*/ 2 h 7"/>
                <a:gd name="T49" fmla="*/ 2 h 7"/>
                <a:gd name="T50" fmla="*/ 2 h 7"/>
                <a:gd name="T51" fmla="*/ 1 h 7"/>
                <a:gd name="T52" fmla="*/ 1 h 7"/>
                <a:gd name="T53" fmla="*/ 1 h 7"/>
                <a:gd name="T54" fmla="*/ 1 h 7"/>
                <a:gd name="T55" fmla="*/ 1 h 7"/>
                <a:gd name="T56" fmla="*/ 1 h 7"/>
                <a:gd name="T57" fmla="*/ 1 h 7"/>
                <a:gd name="T58" fmla="*/ 1 h 7"/>
                <a:gd name="T59" fmla="*/ 0 h 7"/>
                <a:gd name="T60" fmla="*/ 0 h 7"/>
                <a:gd name="T61" fmla="*/ 0 h 7"/>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 ang="0">
                  <a:pos x="0" y="T45"/>
                </a:cxn>
                <a:cxn ang="0">
                  <a:pos x="0" y="T46"/>
                </a:cxn>
                <a:cxn ang="0">
                  <a:pos x="0" y="T47"/>
                </a:cxn>
                <a:cxn ang="0">
                  <a:pos x="0" y="T48"/>
                </a:cxn>
                <a:cxn ang="0">
                  <a:pos x="0" y="T49"/>
                </a:cxn>
                <a:cxn ang="0">
                  <a:pos x="0" y="T50"/>
                </a:cxn>
                <a:cxn ang="0">
                  <a:pos x="0" y="T51"/>
                </a:cxn>
                <a:cxn ang="0">
                  <a:pos x="0" y="T52"/>
                </a:cxn>
                <a:cxn ang="0">
                  <a:pos x="0" y="T53"/>
                </a:cxn>
                <a:cxn ang="0">
                  <a:pos x="0" y="T54"/>
                </a:cxn>
                <a:cxn ang="0">
                  <a:pos x="0" y="T55"/>
                </a:cxn>
                <a:cxn ang="0">
                  <a:pos x="0" y="T56"/>
                </a:cxn>
                <a:cxn ang="0">
                  <a:pos x="0" y="T57"/>
                </a:cxn>
                <a:cxn ang="0">
                  <a:pos x="0" y="T58"/>
                </a:cxn>
                <a:cxn ang="0">
                  <a:pos x="0" y="T59"/>
                </a:cxn>
                <a:cxn ang="0">
                  <a:pos x="0" y="T60"/>
                </a:cxn>
                <a:cxn ang="0">
                  <a:pos x="0" y="T61"/>
                </a:cxn>
              </a:cxnLst>
              <a:rect l="0" t="0" r="r" b="b"/>
              <a:pathLst>
                <a:path h="7">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5"/>
                    <a:pt x="0" y="5"/>
                    <a:pt x="0" y="5"/>
                  </a:cubicBezTo>
                  <a:cubicBezTo>
                    <a:pt x="0" y="5"/>
                    <a:pt x="0" y="5"/>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779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6" name="Freeform 110">
              <a:extLst>
                <a:ext uri="{FF2B5EF4-FFF2-40B4-BE49-F238E27FC236}">
                  <a16:creationId xmlns:a16="http://schemas.microsoft.com/office/drawing/2014/main" id="{2F901BB0-D14C-4BD8-B680-9508BDABEB4A}"/>
                </a:ext>
              </a:extLst>
            </p:cNvPr>
            <p:cNvSpPr>
              <a:spLocks noEditPoints="1"/>
            </p:cNvSpPr>
            <p:nvPr userDrawn="1"/>
          </p:nvSpPr>
          <p:spPr bwMode="auto">
            <a:xfrm>
              <a:off x="629" y="4055"/>
              <a:ext cx="6" cy="16"/>
            </a:xfrm>
            <a:custGeom>
              <a:avLst/>
              <a:gdLst>
                <a:gd name="T0" fmla="*/ 8 w 8"/>
                <a:gd name="T1" fmla="*/ 21 h 21"/>
                <a:gd name="T2" fmla="*/ 8 w 8"/>
                <a:gd name="T3" fmla="*/ 21 h 21"/>
                <a:gd name="T4" fmla="*/ 8 w 8"/>
                <a:gd name="T5" fmla="*/ 21 h 21"/>
                <a:gd name="T6" fmla="*/ 8 w 8"/>
                <a:gd name="T7" fmla="*/ 21 h 21"/>
                <a:gd name="T8" fmla="*/ 8 w 8"/>
                <a:gd name="T9" fmla="*/ 21 h 21"/>
                <a:gd name="T10" fmla="*/ 8 w 8"/>
                <a:gd name="T11" fmla="*/ 21 h 21"/>
                <a:gd name="T12" fmla="*/ 8 w 8"/>
                <a:gd name="T13" fmla="*/ 21 h 21"/>
                <a:gd name="T14" fmla="*/ 8 w 8"/>
                <a:gd name="T15" fmla="*/ 21 h 21"/>
                <a:gd name="T16" fmla="*/ 8 w 8"/>
                <a:gd name="T17" fmla="*/ 21 h 21"/>
                <a:gd name="T18" fmla="*/ 8 w 8"/>
                <a:gd name="T19" fmla="*/ 21 h 21"/>
                <a:gd name="T20" fmla="*/ 8 w 8"/>
                <a:gd name="T21" fmla="*/ 21 h 21"/>
                <a:gd name="T22" fmla="*/ 8 w 8"/>
                <a:gd name="T23" fmla="*/ 21 h 21"/>
                <a:gd name="T24" fmla="*/ 8 w 8"/>
                <a:gd name="T25" fmla="*/ 20 h 21"/>
                <a:gd name="T26" fmla="*/ 8 w 8"/>
                <a:gd name="T27" fmla="*/ 20 h 21"/>
                <a:gd name="T28" fmla="*/ 8 w 8"/>
                <a:gd name="T29" fmla="*/ 20 h 21"/>
                <a:gd name="T30" fmla="*/ 8 w 8"/>
                <a:gd name="T31" fmla="*/ 20 h 21"/>
                <a:gd name="T32" fmla="*/ 8 w 8"/>
                <a:gd name="T33" fmla="*/ 20 h 21"/>
                <a:gd name="T34" fmla="*/ 8 w 8"/>
                <a:gd name="T35" fmla="*/ 20 h 21"/>
                <a:gd name="T36" fmla="*/ 8 w 8"/>
                <a:gd name="T37" fmla="*/ 20 h 21"/>
                <a:gd name="T38" fmla="*/ 8 w 8"/>
                <a:gd name="T39" fmla="*/ 20 h 21"/>
                <a:gd name="T40" fmla="*/ 8 w 8"/>
                <a:gd name="T41" fmla="*/ 20 h 21"/>
                <a:gd name="T42" fmla="*/ 8 w 8"/>
                <a:gd name="T43" fmla="*/ 20 h 21"/>
                <a:gd name="T44" fmla="*/ 8 w 8"/>
                <a:gd name="T45" fmla="*/ 20 h 21"/>
                <a:gd name="T46" fmla="*/ 8 w 8"/>
                <a:gd name="T47" fmla="*/ 20 h 21"/>
                <a:gd name="T48" fmla="*/ 8 w 8"/>
                <a:gd name="T49" fmla="*/ 20 h 21"/>
                <a:gd name="T50" fmla="*/ 8 w 8"/>
                <a:gd name="T51" fmla="*/ 20 h 21"/>
                <a:gd name="T52" fmla="*/ 8 w 8"/>
                <a:gd name="T53" fmla="*/ 20 h 21"/>
                <a:gd name="T54" fmla="*/ 7 w 8"/>
                <a:gd name="T55" fmla="*/ 20 h 21"/>
                <a:gd name="T56" fmla="*/ 8 w 8"/>
                <a:gd name="T57" fmla="*/ 20 h 21"/>
                <a:gd name="T58" fmla="*/ 7 w 8"/>
                <a:gd name="T59" fmla="*/ 20 h 21"/>
                <a:gd name="T60" fmla="*/ 0 w 8"/>
                <a:gd name="T61" fmla="*/ 1 h 21"/>
                <a:gd name="T62" fmla="*/ 7 w 8"/>
                <a:gd name="T63" fmla="*/ 20 h 21"/>
                <a:gd name="T64" fmla="*/ 0 w 8"/>
                <a:gd name="T65" fmla="*/ 1 h 21"/>
                <a:gd name="T66" fmla="*/ 0 w 8"/>
                <a:gd name="T67" fmla="*/ 1 h 21"/>
                <a:gd name="T68" fmla="*/ 0 w 8"/>
                <a:gd name="T69" fmla="*/ 1 h 21"/>
                <a:gd name="T70" fmla="*/ 0 w 8"/>
                <a:gd name="T71" fmla="*/ 1 h 21"/>
                <a:gd name="T72" fmla="*/ 0 w 8"/>
                <a:gd name="T73" fmla="*/ 1 h 21"/>
                <a:gd name="T74" fmla="*/ 0 w 8"/>
                <a:gd name="T75" fmla="*/ 1 h 21"/>
                <a:gd name="T76" fmla="*/ 0 w 8"/>
                <a:gd name="T77" fmla="*/ 1 h 21"/>
                <a:gd name="T78" fmla="*/ 0 w 8"/>
                <a:gd name="T79" fmla="*/ 1 h 21"/>
                <a:gd name="T80" fmla="*/ 0 w 8"/>
                <a:gd name="T81" fmla="*/ 1 h 21"/>
                <a:gd name="T82" fmla="*/ 0 w 8"/>
                <a:gd name="T83" fmla="*/ 1 h 21"/>
                <a:gd name="T84" fmla="*/ 0 w 8"/>
                <a:gd name="T85" fmla="*/ 0 h 21"/>
                <a:gd name="T86" fmla="*/ 0 w 8"/>
                <a:gd name="T87" fmla="*/ 1 h 21"/>
                <a:gd name="T88" fmla="*/ 0 w 8"/>
                <a:gd name="T89" fmla="*/ 0 h 21"/>
                <a:gd name="T90" fmla="*/ 0 w 8"/>
                <a:gd name="T91" fmla="*/ 0 h 21"/>
                <a:gd name="T92" fmla="*/ 0 w 8"/>
                <a:gd name="T93" fmla="*/ 0 h 21"/>
                <a:gd name="T94" fmla="*/ 0 w 8"/>
                <a:gd name="T95" fmla="*/ 0 h 21"/>
                <a:gd name="T96" fmla="*/ 0 w 8"/>
                <a:gd name="T97" fmla="*/ 0 h 21"/>
                <a:gd name="T98" fmla="*/ 0 w 8"/>
                <a:gd name="T99" fmla="*/ 0 h 21"/>
                <a:gd name="T100" fmla="*/ 0 w 8"/>
                <a:gd name="T101" fmla="*/ 0 h 21"/>
                <a:gd name="T102" fmla="*/ 0 w 8"/>
                <a:gd name="T10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 h="21">
                  <a:moveTo>
                    <a:pt x="8" y="21"/>
                  </a:moveTo>
                  <a:cubicBezTo>
                    <a:pt x="8" y="21"/>
                    <a:pt x="8" y="21"/>
                    <a:pt x="8" y="21"/>
                  </a:cubicBezTo>
                  <a:cubicBezTo>
                    <a:pt x="8" y="21"/>
                    <a:pt x="8" y="21"/>
                    <a:pt x="8" y="21"/>
                  </a:cubicBezTo>
                  <a:moveTo>
                    <a:pt x="8" y="21"/>
                  </a:moveTo>
                  <a:cubicBezTo>
                    <a:pt x="8" y="21"/>
                    <a:pt x="8" y="21"/>
                    <a:pt x="8" y="21"/>
                  </a:cubicBezTo>
                  <a:cubicBezTo>
                    <a:pt x="8" y="21"/>
                    <a:pt x="8" y="21"/>
                    <a:pt x="8" y="21"/>
                  </a:cubicBezTo>
                  <a:moveTo>
                    <a:pt x="8" y="21"/>
                  </a:moveTo>
                  <a:cubicBezTo>
                    <a:pt x="8" y="21"/>
                    <a:pt x="8" y="21"/>
                    <a:pt x="8" y="21"/>
                  </a:cubicBezTo>
                  <a:cubicBezTo>
                    <a:pt x="8" y="21"/>
                    <a:pt x="8" y="21"/>
                    <a:pt x="8" y="21"/>
                  </a:cubicBezTo>
                  <a:moveTo>
                    <a:pt x="8" y="21"/>
                  </a:moveTo>
                  <a:cubicBezTo>
                    <a:pt x="8" y="21"/>
                    <a:pt x="8" y="21"/>
                    <a:pt x="8" y="21"/>
                  </a:cubicBezTo>
                  <a:cubicBezTo>
                    <a:pt x="8" y="21"/>
                    <a:pt x="8" y="21"/>
                    <a:pt x="8" y="21"/>
                  </a:cubicBezTo>
                  <a:moveTo>
                    <a:pt x="8" y="20"/>
                  </a:moveTo>
                  <a:cubicBezTo>
                    <a:pt x="8" y="20"/>
                    <a:pt x="8" y="20"/>
                    <a:pt x="8" y="20"/>
                  </a:cubicBezTo>
                  <a:cubicBezTo>
                    <a:pt x="8" y="20"/>
                    <a:pt x="8" y="20"/>
                    <a:pt x="8" y="20"/>
                  </a:cubicBezTo>
                  <a:moveTo>
                    <a:pt x="8" y="20"/>
                  </a:moveTo>
                  <a:cubicBezTo>
                    <a:pt x="8" y="20"/>
                    <a:pt x="8" y="20"/>
                    <a:pt x="8" y="20"/>
                  </a:cubicBezTo>
                  <a:cubicBezTo>
                    <a:pt x="8" y="20"/>
                    <a:pt x="8" y="20"/>
                    <a:pt x="8" y="20"/>
                  </a:cubicBezTo>
                  <a:moveTo>
                    <a:pt x="8" y="20"/>
                  </a:moveTo>
                  <a:cubicBezTo>
                    <a:pt x="8" y="20"/>
                    <a:pt x="8" y="20"/>
                    <a:pt x="8" y="20"/>
                  </a:cubicBezTo>
                  <a:cubicBezTo>
                    <a:pt x="8" y="20"/>
                    <a:pt x="8" y="20"/>
                    <a:pt x="8" y="20"/>
                  </a:cubicBezTo>
                  <a:moveTo>
                    <a:pt x="8" y="20"/>
                  </a:moveTo>
                  <a:cubicBezTo>
                    <a:pt x="8" y="20"/>
                    <a:pt x="8" y="20"/>
                    <a:pt x="8" y="20"/>
                  </a:cubicBezTo>
                  <a:cubicBezTo>
                    <a:pt x="8" y="20"/>
                    <a:pt x="8" y="20"/>
                    <a:pt x="8" y="20"/>
                  </a:cubicBezTo>
                  <a:moveTo>
                    <a:pt x="8" y="20"/>
                  </a:moveTo>
                  <a:cubicBezTo>
                    <a:pt x="8" y="20"/>
                    <a:pt x="8" y="20"/>
                    <a:pt x="8" y="20"/>
                  </a:cubicBezTo>
                  <a:cubicBezTo>
                    <a:pt x="8" y="20"/>
                    <a:pt x="8" y="20"/>
                    <a:pt x="8" y="20"/>
                  </a:cubicBezTo>
                  <a:moveTo>
                    <a:pt x="7" y="20"/>
                  </a:moveTo>
                  <a:cubicBezTo>
                    <a:pt x="7" y="20"/>
                    <a:pt x="7" y="20"/>
                    <a:pt x="8" y="20"/>
                  </a:cubicBezTo>
                  <a:cubicBezTo>
                    <a:pt x="7" y="20"/>
                    <a:pt x="7" y="20"/>
                    <a:pt x="7" y="20"/>
                  </a:cubicBezTo>
                  <a:moveTo>
                    <a:pt x="0" y="1"/>
                  </a:moveTo>
                  <a:cubicBezTo>
                    <a:pt x="1" y="8"/>
                    <a:pt x="4" y="15"/>
                    <a:pt x="7" y="20"/>
                  </a:cubicBezTo>
                  <a:cubicBezTo>
                    <a:pt x="4" y="15"/>
                    <a:pt x="1" y="8"/>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1"/>
                    <a:pt x="0" y="1"/>
                    <a:pt x="0" y="1"/>
                  </a:cubicBezTo>
                  <a:cubicBezTo>
                    <a:pt x="0" y="1"/>
                    <a:pt x="0" y="1"/>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path>
              </a:pathLst>
            </a:custGeom>
            <a:solidFill>
              <a:srgbClr val="789D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7" name="Freeform 111">
              <a:extLst>
                <a:ext uri="{FF2B5EF4-FFF2-40B4-BE49-F238E27FC236}">
                  <a16:creationId xmlns:a16="http://schemas.microsoft.com/office/drawing/2014/main" id="{EF741CD8-AB83-4B0D-8000-D4540D1C2688}"/>
                </a:ext>
              </a:extLst>
            </p:cNvPr>
            <p:cNvSpPr>
              <a:spLocks/>
            </p:cNvSpPr>
            <p:nvPr userDrawn="1"/>
          </p:nvSpPr>
          <p:spPr bwMode="auto">
            <a:xfrm>
              <a:off x="674" y="4036"/>
              <a:ext cx="7" cy="13"/>
            </a:xfrm>
            <a:custGeom>
              <a:avLst/>
              <a:gdLst>
                <a:gd name="T0" fmla="*/ 0 w 9"/>
                <a:gd name="T1" fmla="*/ 0 h 16"/>
                <a:gd name="T2" fmla="*/ 9 w 9"/>
                <a:gd name="T3" fmla="*/ 16 h 16"/>
                <a:gd name="T4" fmla="*/ 9 w 9"/>
                <a:gd name="T5" fmla="*/ 16 h 16"/>
                <a:gd name="T6" fmla="*/ 9 w 9"/>
                <a:gd name="T7" fmla="*/ 16 h 16"/>
                <a:gd name="T8" fmla="*/ 9 w 9"/>
                <a:gd name="T9" fmla="*/ 16 h 16"/>
                <a:gd name="T10" fmla="*/ 9 w 9"/>
                <a:gd name="T11" fmla="*/ 16 h 16"/>
                <a:gd name="T12" fmla="*/ 6 w 9"/>
                <a:gd name="T13" fmla="*/ 4 h 16"/>
                <a:gd name="T14" fmla="*/ 0 w 9"/>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6">
                  <a:moveTo>
                    <a:pt x="0" y="0"/>
                  </a:moveTo>
                  <a:cubicBezTo>
                    <a:pt x="3" y="5"/>
                    <a:pt x="6" y="11"/>
                    <a:pt x="9" y="16"/>
                  </a:cubicBezTo>
                  <a:cubicBezTo>
                    <a:pt x="9" y="16"/>
                    <a:pt x="9" y="16"/>
                    <a:pt x="9" y="16"/>
                  </a:cubicBezTo>
                  <a:cubicBezTo>
                    <a:pt x="9" y="16"/>
                    <a:pt x="9" y="16"/>
                    <a:pt x="9" y="16"/>
                  </a:cubicBezTo>
                  <a:cubicBezTo>
                    <a:pt x="9" y="16"/>
                    <a:pt x="9" y="16"/>
                    <a:pt x="9" y="16"/>
                  </a:cubicBezTo>
                  <a:cubicBezTo>
                    <a:pt x="9" y="16"/>
                    <a:pt x="9" y="16"/>
                    <a:pt x="9" y="16"/>
                  </a:cubicBezTo>
                  <a:cubicBezTo>
                    <a:pt x="8" y="12"/>
                    <a:pt x="7" y="8"/>
                    <a:pt x="6" y="4"/>
                  </a:cubicBezTo>
                  <a:cubicBezTo>
                    <a:pt x="4" y="3"/>
                    <a:pt x="2" y="1"/>
                    <a:pt x="0" y="0"/>
                  </a:cubicBezTo>
                </a:path>
              </a:pathLst>
            </a:custGeom>
            <a:solidFill>
              <a:srgbClr val="7B9E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8" name="Freeform 112">
              <a:extLst>
                <a:ext uri="{FF2B5EF4-FFF2-40B4-BE49-F238E27FC236}">
                  <a16:creationId xmlns:a16="http://schemas.microsoft.com/office/drawing/2014/main" id="{63CB58BA-0453-4073-9460-B09C92AC386D}"/>
                </a:ext>
              </a:extLst>
            </p:cNvPr>
            <p:cNvSpPr>
              <a:spLocks/>
            </p:cNvSpPr>
            <p:nvPr userDrawn="1"/>
          </p:nvSpPr>
          <p:spPr bwMode="auto">
            <a:xfrm>
              <a:off x="629" y="4033"/>
              <a:ext cx="52" cy="50"/>
            </a:xfrm>
            <a:custGeom>
              <a:avLst/>
              <a:gdLst>
                <a:gd name="T0" fmla="*/ 0 w 69"/>
                <a:gd name="T1" fmla="*/ 30 h 67"/>
                <a:gd name="T2" fmla="*/ 0 w 69"/>
                <a:gd name="T3" fmla="*/ 30 h 67"/>
                <a:gd name="T4" fmla="*/ 0 w 69"/>
                <a:gd name="T5" fmla="*/ 31 h 67"/>
                <a:gd name="T6" fmla="*/ 0 w 69"/>
                <a:gd name="T7" fmla="*/ 31 h 67"/>
                <a:gd name="T8" fmla="*/ 8 w 69"/>
                <a:gd name="T9" fmla="*/ 50 h 67"/>
                <a:gd name="T10" fmla="*/ 8 w 69"/>
                <a:gd name="T11" fmla="*/ 50 h 67"/>
                <a:gd name="T12" fmla="*/ 8 w 69"/>
                <a:gd name="T13" fmla="*/ 50 h 67"/>
                <a:gd name="T14" fmla="*/ 8 w 69"/>
                <a:gd name="T15" fmla="*/ 51 h 67"/>
                <a:gd name="T16" fmla="*/ 8 w 69"/>
                <a:gd name="T17" fmla="*/ 51 h 67"/>
                <a:gd name="T18" fmla="*/ 69 w 69"/>
                <a:gd name="T19" fmla="*/ 28 h 67"/>
                <a:gd name="T20" fmla="*/ 69 w 69"/>
                <a:gd name="T21" fmla="*/ 28 h 67"/>
                <a:gd name="T22" fmla="*/ 69 w 69"/>
                <a:gd name="T23" fmla="*/ 28 h 67"/>
                <a:gd name="T24" fmla="*/ 69 w 69"/>
                <a:gd name="T25" fmla="*/ 28 h 67"/>
                <a:gd name="T26" fmla="*/ 69 w 69"/>
                <a:gd name="T27" fmla="*/ 28 h 67"/>
                <a:gd name="T28" fmla="*/ 69 w 69"/>
                <a:gd name="T29" fmla="*/ 27 h 67"/>
                <a:gd name="T30" fmla="*/ 69 w 69"/>
                <a:gd name="T31" fmla="*/ 27 h 67"/>
                <a:gd name="T32" fmla="*/ 69 w 69"/>
                <a:gd name="T33" fmla="*/ 27 h 67"/>
                <a:gd name="T34" fmla="*/ 69 w 69"/>
                <a:gd name="T35" fmla="*/ 27 h 67"/>
                <a:gd name="T36" fmla="*/ 69 w 69"/>
                <a:gd name="T37" fmla="*/ 27 h 67"/>
                <a:gd name="T38" fmla="*/ 69 w 69"/>
                <a:gd name="T39" fmla="*/ 27 h 67"/>
                <a:gd name="T40" fmla="*/ 69 w 69"/>
                <a:gd name="T41" fmla="*/ 27 h 67"/>
                <a:gd name="T42" fmla="*/ 69 w 69"/>
                <a:gd name="T43" fmla="*/ 26 h 67"/>
                <a:gd name="T44" fmla="*/ 69 w 69"/>
                <a:gd name="T45" fmla="*/ 26 h 67"/>
                <a:gd name="T46" fmla="*/ 69 w 69"/>
                <a:gd name="T47" fmla="*/ 26 h 67"/>
                <a:gd name="T48" fmla="*/ 69 w 69"/>
                <a:gd name="T49" fmla="*/ 26 h 67"/>
                <a:gd name="T50" fmla="*/ 69 w 69"/>
                <a:gd name="T51" fmla="*/ 26 h 67"/>
                <a:gd name="T52" fmla="*/ 69 w 69"/>
                <a:gd name="T53" fmla="*/ 26 h 67"/>
                <a:gd name="T54" fmla="*/ 69 w 69"/>
                <a:gd name="T55" fmla="*/ 26 h 67"/>
                <a:gd name="T56" fmla="*/ 69 w 69"/>
                <a:gd name="T57" fmla="*/ 25 h 67"/>
                <a:gd name="T58" fmla="*/ 69 w 69"/>
                <a:gd name="T59" fmla="*/ 25 h 67"/>
                <a:gd name="T60" fmla="*/ 69 w 69"/>
                <a:gd name="T61" fmla="*/ 25 h 67"/>
                <a:gd name="T62" fmla="*/ 69 w 69"/>
                <a:gd name="T63" fmla="*/ 25 h 67"/>
                <a:gd name="T64" fmla="*/ 69 w 69"/>
                <a:gd name="T65" fmla="*/ 25 h 67"/>
                <a:gd name="T66" fmla="*/ 69 w 69"/>
                <a:gd name="T67" fmla="*/ 25 h 67"/>
                <a:gd name="T68" fmla="*/ 69 w 69"/>
                <a:gd name="T69" fmla="*/ 25 h 67"/>
                <a:gd name="T70" fmla="*/ 69 w 69"/>
                <a:gd name="T71" fmla="*/ 25 h 67"/>
                <a:gd name="T72" fmla="*/ 69 w 69"/>
                <a:gd name="T73" fmla="*/ 24 h 67"/>
                <a:gd name="T74" fmla="*/ 69 w 69"/>
                <a:gd name="T75" fmla="*/ 24 h 67"/>
                <a:gd name="T76" fmla="*/ 69 w 69"/>
                <a:gd name="T77" fmla="*/ 24 h 67"/>
                <a:gd name="T78" fmla="*/ 69 w 69"/>
                <a:gd name="T79" fmla="*/ 24 h 67"/>
                <a:gd name="T80" fmla="*/ 69 w 69"/>
                <a:gd name="T81" fmla="*/ 24 h 67"/>
                <a:gd name="T82" fmla="*/ 69 w 69"/>
                <a:gd name="T83" fmla="*/ 24 h 67"/>
                <a:gd name="T84" fmla="*/ 69 w 69"/>
                <a:gd name="T85" fmla="*/ 24 h 67"/>
                <a:gd name="T86" fmla="*/ 69 w 69"/>
                <a:gd name="T87" fmla="*/ 24 h 67"/>
                <a:gd name="T88" fmla="*/ 69 w 69"/>
                <a:gd name="T89" fmla="*/ 23 h 67"/>
                <a:gd name="T90" fmla="*/ 69 w 69"/>
                <a:gd name="T91" fmla="*/ 23 h 67"/>
                <a:gd name="T92" fmla="*/ 69 w 69"/>
                <a:gd name="T93" fmla="*/ 23 h 67"/>
                <a:gd name="T94" fmla="*/ 69 w 69"/>
                <a:gd name="T95" fmla="*/ 23 h 67"/>
                <a:gd name="T96" fmla="*/ 69 w 69"/>
                <a:gd name="T97" fmla="*/ 23 h 67"/>
                <a:gd name="T98" fmla="*/ 69 w 69"/>
                <a:gd name="T99" fmla="*/ 23 h 67"/>
                <a:gd name="T100" fmla="*/ 69 w 69"/>
                <a:gd name="T101" fmla="*/ 23 h 67"/>
                <a:gd name="T102" fmla="*/ 69 w 69"/>
                <a:gd name="T103" fmla="*/ 22 h 67"/>
                <a:gd name="T104" fmla="*/ 69 w 69"/>
                <a:gd name="T105" fmla="*/ 22 h 67"/>
                <a:gd name="T106" fmla="*/ 69 w 69"/>
                <a:gd name="T107" fmla="*/ 22 h 67"/>
                <a:gd name="T108" fmla="*/ 69 w 69"/>
                <a:gd name="T109" fmla="*/ 22 h 67"/>
                <a:gd name="T110" fmla="*/ 69 w 69"/>
                <a:gd name="T111" fmla="*/ 22 h 67"/>
                <a:gd name="T112" fmla="*/ 69 w 69"/>
                <a:gd name="T113" fmla="*/ 22 h 67"/>
                <a:gd name="T114" fmla="*/ 69 w 69"/>
                <a:gd name="T115" fmla="*/ 22 h 67"/>
                <a:gd name="T116" fmla="*/ 69 w 69"/>
                <a:gd name="T117" fmla="*/ 22 h 67"/>
                <a:gd name="T118" fmla="*/ 69 w 69"/>
                <a:gd name="T119" fmla="*/ 21 h 67"/>
                <a:gd name="T120" fmla="*/ 69 w 69"/>
                <a:gd name="T121" fmla="*/ 2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 h="67">
                  <a:moveTo>
                    <a:pt x="40" y="0"/>
                  </a:moveTo>
                  <a:cubicBezTo>
                    <a:pt x="28" y="0"/>
                    <a:pt x="18" y="5"/>
                    <a:pt x="10" y="13"/>
                  </a:cubicBezTo>
                  <a:cubicBezTo>
                    <a:pt x="8" y="17"/>
                    <a:pt x="5" y="20"/>
                    <a:pt x="3" y="24"/>
                  </a:cubicBezTo>
                  <a:cubicBezTo>
                    <a:pt x="2" y="26"/>
                    <a:pt x="1" y="28"/>
                    <a:pt x="0" y="30"/>
                  </a:cubicBezTo>
                  <a:cubicBezTo>
                    <a:pt x="0" y="30"/>
                    <a:pt x="0" y="30"/>
                    <a:pt x="0" y="30"/>
                  </a:cubicBezTo>
                  <a:cubicBezTo>
                    <a:pt x="0" y="30"/>
                    <a:pt x="0" y="30"/>
                    <a:pt x="0" y="30"/>
                  </a:cubicBezTo>
                  <a:cubicBezTo>
                    <a:pt x="0" y="30"/>
                    <a:pt x="0" y="30"/>
                    <a:pt x="0" y="30"/>
                  </a:cubicBezTo>
                  <a:cubicBezTo>
                    <a:pt x="0" y="30"/>
                    <a:pt x="0" y="30"/>
                    <a:pt x="0" y="30"/>
                  </a:cubicBezTo>
                  <a:cubicBezTo>
                    <a:pt x="0" y="31"/>
                    <a:pt x="0" y="31"/>
                    <a:pt x="0" y="31"/>
                  </a:cubicBezTo>
                  <a:cubicBezTo>
                    <a:pt x="0" y="31"/>
                    <a:pt x="0" y="31"/>
                    <a:pt x="0" y="31"/>
                  </a:cubicBezTo>
                  <a:cubicBezTo>
                    <a:pt x="0" y="31"/>
                    <a:pt x="0" y="31"/>
                    <a:pt x="0" y="31"/>
                  </a:cubicBezTo>
                  <a:cubicBezTo>
                    <a:pt x="0" y="31"/>
                    <a:pt x="0" y="31"/>
                    <a:pt x="0" y="31"/>
                  </a:cubicBezTo>
                  <a:cubicBezTo>
                    <a:pt x="0" y="31"/>
                    <a:pt x="0" y="31"/>
                    <a:pt x="0" y="31"/>
                  </a:cubicBezTo>
                  <a:cubicBezTo>
                    <a:pt x="0" y="31"/>
                    <a:pt x="0" y="31"/>
                    <a:pt x="0" y="31"/>
                  </a:cubicBezTo>
                  <a:cubicBezTo>
                    <a:pt x="0" y="31"/>
                    <a:pt x="0" y="31"/>
                    <a:pt x="0" y="31"/>
                  </a:cubicBezTo>
                  <a:cubicBezTo>
                    <a:pt x="0" y="31"/>
                    <a:pt x="0" y="31"/>
                    <a:pt x="0" y="31"/>
                  </a:cubicBezTo>
                  <a:cubicBezTo>
                    <a:pt x="1" y="38"/>
                    <a:pt x="4" y="45"/>
                    <a:pt x="7" y="50"/>
                  </a:cubicBezTo>
                  <a:cubicBezTo>
                    <a:pt x="7" y="50"/>
                    <a:pt x="7" y="50"/>
                    <a:pt x="7" y="50"/>
                  </a:cubicBezTo>
                  <a:cubicBezTo>
                    <a:pt x="7" y="50"/>
                    <a:pt x="7"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0"/>
                    <a:pt x="8" y="50"/>
                  </a:cubicBezTo>
                  <a:cubicBezTo>
                    <a:pt x="8" y="50"/>
                    <a:pt x="8" y="51"/>
                    <a:pt x="8" y="51"/>
                  </a:cubicBezTo>
                  <a:cubicBezTo>
                    <a:pt x="8" y="51"/>
                    <a:pt x="8" y="51"/>
                    <a:pt x="8" y="51"/>
                  </a:cubicBezTo>
                  <a:cubicBezTo>
                    <a:pt x="8" y="51"/>
                    <a:pt x="8" y="51"/>
                    <a:pt x="8" y="51"/>
                  </a:cubicBezTo>
                  <a:cubicBezTo>
                    <a:pt x="8" y="51"/>
                    <a:pt x="8" y="51"/>
                    <a:pt x="8" y="51"/>
                  </a:cubicBezTo>
                  <a:cubicBezTo>
                    <a:pt x="8" y="51"/>
                    <a:pt x="8" y="51"/>
                    <a:pt x="8" y="51"/>
                  </a:cubicBezTo>
                  <a:cubicBezTo>
                    <a:pt x="8" y="51"/>
                    <a:pt x="8" y="51"/>
                    <a:pt x="8" y="51"/>
                  </a:cubicBezTo>
                  <a:cubicBezTo>
                    <a:pt x="8" y="51"/>
                    <a:pt x="8" y="51"/>
                    <a:pt x="8" y="51"/>
                  </a:cubicBezTo>
                  <a:cubicBezTo>
                    <a:pt x="8" y="51"/>
                    <a:pt x="8" y="51"/>
                    <a:pt x="8" y="51"/>
                  </a:cubicBezTo>
                  <a:cubicBezTo>
                    <a:pt x="13" y="59"/>
                    <a:pt x="22" y="65"/>
                    <a:pt x="32" y="67"/>
                  </a:cubicBezTo>
                  <a:cubicBezTo>
                    <a:pt x="52" y="65"/>
                    <a:pt x="68" y="49"/>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8"/>
                    <a:pt x="69" y="28"/>
                    <a:pt x="69" y="28"/>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7"/>
                    <a:pt x="69" y="27"/>
                    <a:pt x="69" y="27"/>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6"/>
                  </a:cubicBezTo>
                  <a:cubicBezTo>
                    <a:pt x="69" y="26"/>
                    <a:pt x="69" y="26"/>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5"/>
                    <a:pt x="69" y="25"/>
                  </a:cubicBezTo>
                  <a:cubicBezTo>
                    <a:pt x="69" y="25"/>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4"/>
                  </a:cubicBezTo>
                  <a:cubicBezTo>
                    <a:pt x="69" y="24"/>
                    <a:pt x="69" y="24"/>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3"/>
                    <a:pt x="69" y="23"/>
                  </a:cubicBezTo>
                  <a:cubicBezTo>
                    <a:pt x="69" y="23"/>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2"/>
                    <a:pt x="69" y="22"/>
                  </a:cubicBezTo>
                  <a:cubicBezTo>
                    <a:pt x="69" y="22"/>
                    <a:pt x="69" y="21"/>
                    <a:pt x="69" y="21"/>
                  </a:cubicBezTo>
                  <a:cubicBezTo>
                    <a:pt x="69" y="21"/>
                    <a:pt x="69" y="21"/>
                    <a:pt x="69" y="21"/>
                  </a:cubicBezTo>
                  <a:cubicBezTo>
                    <a:pt x="69" y="21"/>
                    <a:pt x="69" y="21"/>
                    <a:pt x="69" y="21"/>
                  </a:cubicBezTo>
                  <a:cubicBezTo>
                    <a:pt x="69" y="21"/>
                    <a:pt x="69" y="21"/>
                    <a:pt x="69" y="21"/>
                  </a:cubicBezTo>
                  <a:cubicBezTo>
                    <a:pt x="69" y="21"/>
                    <a:pt x="69" y="21"/>
                    <a:pt x="69" y="21"/>
                  </a:cubicBezTo>
                  <a:cubicBezTo>
                    <a:pt x="69" y="21"/>
                    <a:pt x="69" y="21"/>
                    <a:pt x="69" y="21"/>
                  </a:cubicBezTo>
                  <a:cubicBezTo>
                    <a:pt x="69" y="21"/>
                    <a:pt x="69" y="21"/>
                    <a:pt x="69" y="21"/>
                  </a:cubicBezTo>
                  <a:cubicBezTo>
                    <a:pt x="69" y="21"/>
                    <a:pt x="69" y="21"/>
                    <a:pt x="69" y="21"/>
                  </a:cubicBezTo>
                  <a:cubicBezTo>
                    <a:pt x="69" y="21"/>
                    <a:pt x="69" y="21"/>
                    <a:pt x="69" y="21"/>
                  </a:cubicBezTo>
                  <a:cubicBezTo>
                    <a:pt x="66" y="16"/>
                    <a:pt x="63" y="10"/>
                    <a:pt x="60" y="5"/>
                  </a:cubicBezTo>
                  <a:cubicBezTo>
                    <a:pt x="54" y="2"/>
                    <a:pt x="47" y="0"/>
                    <a:pt x="40" y="0"/>
                  </a:cubicBezTo>
                </a:path>
              </a:pathLst>
            </a:custGeom>
            <a:solidFill>
              <a:srgbClr val="7A9D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99" name="Freeform 113">
              <a:extLst>
                <a:ext uri="{FF2B5EF4-FFF2-40B4-BE49-F238E27FC236}">
                  <a16:creationId xmlns:a16="http://schemas.microsoft.com/office/drawing/2014/main" id="{EBCB5CE8-36B8-49C2-A722-4FE764E8722F}"/>
                </a:ext>
              </a:extLst>
            </p:cNvPr>
            <p:cNvSpPr>
              <a:spLocks/>
            </p:cNvSpPr>
            <p:nvPr userDrawn="1"/>
          </p:nvSpPr>
          <p:spPr bwMode="auto">
            <a:xfrm>
              <a:off x="631" y="4042"/>
              <a:ext cx="5" cy="9"/>
            </a:xfrm>
            <a:custGeom>
              <a:avLst/>
              <a:gdLst>
                <a:gd name="T0" fmla="*/ 7 w 7"/>
                <a:gd name="T1" fmla="*/ 0 h 11"/>
                <a:gd name="T2" fmla="*/ 0 w 7"/>
                <a:gd name="T3" fmla="*/ 11 h 11"/>
                <a:gd name="T4" fmla="*/ 7 w 7"/>
                <a:gd name="T5" fmla="*/ 0 h 11"/>
              </a:gdLst>
              <a:ahLst/>
              <a:cxnLst>
                <a:cxn ang="0">
                  <a:pos x="T0" y="T1"/>
                </a:cxn>
                <a:cxn ang="0">
                  <a:pos x="T2" y="T3"/>
                </a:cxn>
                <a:cxn ang="0">
                  <a:pos x="T4" y="T5"/>
                </a:cxn>
              </a:cxnLst>
              <a:rect l="0" t="0" r="r" b="b"/>
              <a:pathLst>
                <a:path w="7" h="11">
                  <a:moveTo>
                    <a:pt x="7" y="0"/>
                  </a:moveTo>
                  <a:cubicBezTo>
                    <a:pt x="4" y="3"/>
                    <a:pt x="2" y="7"/>
                    <a:pt x="0" y="11"/>
                  </a:cubicBezTo>
                  <a:cubicBezTo>
                    <a:pt x="2" y="7"/>
                    <a:pt x="5" y="4"/>
                    <a:pt x="7" y="0"/>
                  </a:cubicBezTo>
                </a:path>
              </a:pathLst>
            </a:custGeom>
            <a:solidFill>
              <a:srgbClr val="7A9D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0" name="Freeform 114">
              <a:extLst>
                <a:ext uri="{FF2B5EF4-FFF2-40B4-BE49-F238E27FC236}">
                  <a16:creationId xmlns:a16="http://schemas.microsoft.com/office/drawing/2014/main" id="{F673EFA2-51D5-4758-AC53-CDBE9E468874}"/>
                </a:ext>
              </a:extLst>
            </p:cNvPr>
            <p:cNvSpPr>
              <a:spLocks/>
            </p:cNvSpPr>
            <p:nvPr userDrawn="1"/>
          </p:nvSpPr>
          <p:spPr bwMode="auto">
            <a:xfrm>
              <a:off x="629" y="4033"/>
              <a:ext cx="61" cy="51"/>
            </a:xfrm>
            <a:custGeom>
              <a:avLst/>
              <a:gdLst>
                <a:gd name="T0" fmla="*/ 40 w 81"/>
                <a:gd name="T1" fmla="*/ 0 h 68"/>
                <a:gd name="T2" fmla="*/ 0 w 81"/>
                <a:gd name="T3" fmla="*/ 30 h 68"/>
                <a:gd name="T4" fmla="*/ 41 w 81"/>
                <a:gd name="T5" fmla="*/ 68 h 68"/>
                <a:gd name="T6" fmla="*/ 81 w 81"/>
                <a:gd name="T7" fmla="*/ 38 h 68"/>
                <a:gd name="T8" fmla="*/ 40 w 81"/>
                <a:gd name="T9" fmla="*/ 0 h 68"/>
              </a:gdLst>
              <a:ahLst/>
              <a:cxnLst>
                <a:cxn ang="0">
                  <a:pos x="T0" y="T1"/>
                </a:cxn>
                <a:cxn ang="0">
                  <a:pos x="T2" y="T3"/>
                </a:cxn>
                <a:cxn ang="0">
                  <a:pos x="T4" y="T5"/>
                </a:cxn>
                <a:cxn ang="0">
                  <a:pos x="T6" y="T7"/>
                </a:cxn>
                <a:cxn ang="0">
                  <a:pos x="T8" y="T9"/>
                </a:cxn>
              </a:cxnLst>
              <a:rect l="0" t="0" r="r" b="b"/>
              <a:pathLst>
                <a:path w="81" h="68">
                  <a:moveTo>
                    <a:pt x="40" y="0"/>
                  </a:moveTo>
                  <a:cubicBezTo>
                    <a:pt x="21" y="0"/>
                    <a:pt x="5" y="13"/>
                    <a:pt x="0" y="30"/>
                  </a:cubicBezTo>
                  <a:cubicBezTo>
                    <a:pt x="2" y="51"/>
                    <a:pt x="20" y="68"/>
                    <a:pt x="41" y="68"/>
                  </a:cubicBezTo>
                  <a:cubicBezTo>
                    <a:pt x="60" y="68"/>
                    <a:pt x="76" y="55"/>
                    <a:pt x="81" y="38"/>
                  </a:cubicBezTo>
                  <a:cubicBezTo>
                    <a:pt x="79" y="17"/>
                    <a:pt x="62" y="0"/>
                    <a:pt x="40" y="0"/>
                  </a:cubicBezTo>
                </a:path>
              </a:pathLst>
            </a:custGeom>
            <a:solidFill>
              <a:srgbClr val="6784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1" name="Freeform 115">
              <a:extLst>
                <a:ext uri="{FF2B5EF4-FFF2-40B4-BE49-F238E27FC236}">
                  <a16:creationId xmlns:a16="http://schemas.microsoft.com/office/drawing/2014/main" id="{46524BC6-750B-4BB7-A115-AE42ECE62C6B}"/>
                </a:ext>
              </a:extLst>
            </p:cNvPr>
            <p:cNvSpPr>
              <a:spLocks/>
            </p:cNvSpPr>
            <p:nvPr userDrawn="1"/>
          </p:nvSpPr>
          <p:spPr bwMode="auto">
            <a:xfrm>
              <a:off x="622" y="4026"/>
              <a:ext cx="65" cy="64"/>
            </a:xfrm>
            <a:custGeom>
              <a:avLst/>
              <a:gdLst>
                <a:gd name="T0" fmla="*/ 86 w 86"/>
                <a:gd name="T1" fmla="*/ 42 h 85"/>
                <a:gd name="T2" fmla="*/ 43 w 86"/>
                <a:gd name="T3" fmla="*/ 85 h 85"/>
                <a:gd name="T4" fmla="*/ 17 w 86"/>
                <a:gd name="T5" fmla="*/ 76 h 85"/>
                <a:gd name="T6" fmla="*/ 0 w 86"/>
                <a:gd name="T7" fmla="*/ 85 h 85"/>
                <a:gd name="T8" fmla="*/ 1 w 86"/>
                <a:gd name="T9" fmla="*/ 42 h 85"/>
                <a:gd name="T10" fmla="*/ 43 w 86"/>
                <a:gd name="T11" fmla="*/ 0 h 85"/>
                <a:gd name="T12" fmla="*/ 86 w 86"/>
                <a:gd name="T13" fmla="*/ 42 h 85"/>
              </a:gdLst>
              <a:ahLst/>
              <a:cxnLst>
                <a:cxn ang="0">
                  <a:pos x="T0" y="T1"/>
                </a:cxn>
                <a:cxn ang="0">
                  <a:pos x="T2" y="T3"/>
                </a:cxn>
                <a:cxn ang="0">
                  <a:pos x="T4" y="T5"/>
                </a:cxn>
                <a:cxn ang="0">
                  <a:pos x="T6" y="T7"/>
                </a:cxn>
                <a:cxn ang="0">
                  <a:pos x="T8" y="T9"/>
                </a:cxn>
                <a:cxn ang="0">
                  <a:pos x="T10" y="T11"/>
                </a:cxn>
                <a:cxn ang="0">
                  <a:pos x="T12" y="T13"/>
                </a:cxn>
              </a:cxnLst>
              <a:rect l="0" t="0" r="r" b="b"/>
              <a:pathLst>
                <a:path w="86" h="85">
                  <a:moveTo>
                    <a:pt x="86" y="42"/>
                  </a:moveTo>
                  <a:cubicBezTo>
                    <a:pt x="86" y="66"/>
                    <a:pt x="67" y="85"/>
                    <a:pt x="43" y="85"/>
                  </a:cubicBezTo>
                  <a:cubicBezTo>
                    <a:pt x="33" y="85"/>
                    <a:pt x="23" y="82"/>
                    <a:pt x="17" y="76"/>
                  </a:cubicBezTo>
                  <a:cubicBezTo>
                    <a:pt x="9" y="69"/>
                    <a:pt x="0" y="85"/>
                    <a:pt x="0" y="85"/>
                  </a:cubicBezTo>
                  <a:cubicBezTo>
                    <a:pt x="0" y="85"/>
                    <a:pt x="1" y="50"/>
                    <a:pt x="1" y="42"/>
                  </a:cubicBezTo>
                  <a:cubicBezTo>
                    <a:pt x="1" y="19"/>
                    <a:pt x="20" y="0"/>
                    <a:pt x="43" y="0"/>
                  </a:cubicBezTo>
                  <a:cubicBezTo>
                    <a:pt x="67" y="0"/>
                    <a:pt x="86" y="19"/>
                    <a:pt x="86" y="42"/>
                  </a:cubicBezTo>
                </a:path>
              </a:pathLst>
            </a:custGeom>
            <a:solidFill>
              <a:srgbClr val="189C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2" name="Freeform 116">
              <a:extLst>
                <a:ext uri="{FF2B5EF4-FFF2-40B4-BE49-F238E27FC236}">
                  <a16:creationId xmlns:a16="http://schemas.microsoft.com/office/drawing/2014/main" id="{D49988F0-59CC-4EAA-8FA2-78C0DB167B01}"/>
                </a:ext>
              </a:extLst>
            </p:cNvPr>
            <p:cNvSpPr>
              <a:spLocks/>
            </p:cNvSpPr>
            <p:nvPr userDrawn="1"/>
          </p:nvSpPr>
          <p:spPr bwMode="auto">
            <a:xfrm>
              <a:off x="631" y="4051"/>
              <a:ext cx="11" cy="16"/>
            </a:xfrm>
            <a:custGeom>
              <a:avLst/>
              <a:gdLst>
                <a:gd name="T0" fmla="*/ 1 w 11"/>
                <a:gd name="T1" fmla="*/ 1 h 16"/>
                <a:gd name="T2" fmla="*/ 1 w 11"/>
                <a:gd name="T3" fmla="*/ 7 h 16"/>
                <a:gd name="T4" fmla="*/ 10 w 11"/>
                <a:gd name="T5" fmla="*/ 7 h 16"/>
                <a:gd name="T6" fmla="*/ 10 w 11"/>
                <a:gd name="T7" fmla="*/ 8 h 16"/>
                <a:gd name="T8" fmla="*/ 1 w 11"/>
                <a:gd name="T9" fmla="*/ 8 h 16"/>
                <a:gd name="T10" fmla="*/ 1 w 11"/>
                <a:gd name="T11" fmla="*/ 16 h 16"/>
                <a:gd name="T12" fmla="*/ 0 w 11"/>
                <a:gd name="T13" fmla="*/ 16 h 16"/>
                <a:gd name="T14" fmla="*/ 0 w 11"/>
                <a:gd name="T15" fmla="*/ 0 h 16"/>
                <a:gd name="T16" fmla="*/ 11 w 11"/>
                <a:gd name="T17" fmla="*/ 0 h 16"/>
                <a:gd name="T18" fmla="*/ 11 w 11"/>
                <a:gd name="T19" fmla="*/ 1 h 16"/>
                <a:gd name="T20" fmla="*/ 1 w 11"/>
                <a:gd name="T2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6">
                  <a:moveTo>
                    <a:pt x="1" y="1"/>
                  </a:moveTo>
                  <a:lnTo>
                    <a:pt x="1" y="7"/>
                  </a:lnTo>
                  <a:lnTo>
                    <a:pt x="10" y="7"/>
                  </a:lnTo>
                  <a:lnTo>
                    <a:pt x="10" y="8"/>
                  </a:lnTo>
                  <a:lnTo>
                    <a:pt x="1" y="8"/>
                  </a:lnTo>
                  <a:lnTo>
                    <a:pt x="1" y="16"/>
                  </a:lnTo>
                  <a:lnTo>
                    <a:pt x="0" y="16"/>
                  </a:lnTo>
                  <a:lnTo>
                    <a:pt x="0" y="0"/>
                  </a:lnTo>
                  <a:lnTo>
                    <a:pt x="11" y="0"/>
                  </a:lnTo>
                  <a:lnTo>
                    <a:pt x="11" y="1"/>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3" name="Freeform 117">
              <a:extLst>
                <a:ext uri="{FF2B5EF4-FFF2-40B4-BE49-F238E27FC236}">
                  <a16:creationId xmlns:a16="http://schemas.microsoft.com/office/drawing/2014/main" id="{873CAA28-170B-4482-826B-17219212DB5A}"/>
                </a:ext>
              </a:extLst>
            </p:cNvPr>
            <p:cNvSpPr>
              <a:spLocks/>
            </p:cNvSpPr>
            <p:nvPr userDrawn="1"/>
          </p:nvSpPr>
          <p:spPr bwMode="auto">
            <a:xfrm>
              <a:off x="631" y="4051"/>
              <a:ext cx="11" cy="16"/>
            </a:xfrm>
            <a:custGeom>
              <a:avLst/>
              <a:gdLst>
                <a:gd name="T0" fmla="*/ 1 w 11"/>
                <a:gd name="T1" fmla="*/ 1 h 16"/>
                <a:gd name="T2" fmla="*/ 1 w 11"/>
                <a:gd name="T3" fmla="*/ 7 h 16"/>
                <a:gd name="T4" fmla="*/ 10 w 11"/>
                <a:gd name="T5" fmla="*/ 7 h 16"/>
                <a:gd name="T6" fmla="*/ 10 w 11"/>
                <a:gd name="T7" fmla="*/ 8 h 16"/>
                <a:gd name="T8" fmla="*/ 1 w 11"/>
                <a:gd name="T9" fmla="*/ 8 h 16"/>
                <a:gd name="T10" fmla="*/ 1 w 11"/>
                <a:gd name="T11" fmla="*/ 16 h 16"/>
                <a:gd name="T12" fmla="*/ 0 w 11"/>
                <a:gd name="T13" fmla="*/ 16 h 16"/>
                <a:gd name="T14" fmla="*/ 0 w 11"/>
                <a:gd name="T15" fmla="*/ 0 h 16"/>
                <a:gd name="T16" fmla="*/ 11 w 11"/>
                <a:gd name="T17" fmla="*/ 0 h 16"/>
                <a:gd name="T18" fmla="*/ 11 w 11"/>
                <a:gd name="T19" fmla="*/ 1 h 16"/>
                <a:gd name="T20" fmla="*/ 1 w 11"/>
                <a:gd name="T2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6">
                  <a:moveTo>
                    <a:pt x="1" y="1"/>
                  </a:moveTo>
                  <a:lnTo>
                    <a:pt x="1" y="7"/>
                  </a:lnTo>
                  <a:lnTo>
                    <a:pt x="10" y="7"/>
                  </a:lnTo>
                  <a:lnTo>
                    <a:pt x="10" y="8"/>
                  </a:lnTo>
                  <a:lnTo>
                    <a:pt x="1" y="8"/>
                  </a:lnTo>
                  <a:lnTo>
                    <a:pt x="1" y="16"/>
                  </a:lnTo>
                  <a:lnTo>
                    <a:pt x="0" y="16"/>
                  </a:lnTo>
                  <a:lnTo>
                    <a:pt x="0" y="0"/>
                  </a:lnTo>
                  <a:lnTo>
                    <a:pt x="11" y="0"/>
                  </a:lnTo>
                  <a:lnTo>
                    <a:pt x="11" y="1"/>
                  </a:lnTo>
                  <a:lnTo>
                    <a:pt x="1" y="1"/>
                  </a:lnTo>
                  <a:close/>
                </a:path>
              </a:pathLst>
            </a:custGeom>
            <a:noFill/>
            <a:ln w="31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4" name="Freeform 118">
              <a:extLst>
                <a:ext uri="{FF2B5EF4-FFF2-40B4-BE49-F238E27FC236}">
                  <a16:creationId xmlns:a16="http://schemas.microsoft.com/office/drawing/2014/main" id="{37F0F6E4-C233-4ECE-BFB0-8CE9F6C321E7}"/>
                </a:ext>
              </a:extLst>
            </p:cNvPr>
            <p:cNvSpPr>
              <a:spLocks/>
            </p:cNvSpPr>
            <p:nvPr userDrawn="1"/>
          </p:nvSpPr>
          <p:spPr bwMode="auto">
            <a:xfrm>
              <a:off x="646" y="4051"/>
              <a:ext cx="15" cy="16"/>
            </a:xfrm>
            <a:custGeom>
              <a:avLst/>
              <a:gdLst>
                <a:gd name="T0" fmla="*/ 19 w 20"/>
                <a:gd name="T1" fmla="*/ 5 h 21"/>
                <a:gd name="T2" fmla="*/ 11 w 20"/>
                <a:gd name="T3" fmla="*/ 2 h 21"/>
                <a:gd name="T4" fmla="*/ 4 w 20"/>
                <a:gd name="T5" fmla="*/ 4 h 21"/>
                <a:gd name="T6" fmla="*/ 2 w 20"/>
                <a:gd name="T7" fmla="*/ 11 h 21"/>
                <a:gd name="T8" fmla="*/ 4 w 20"/>
                <a:gd name="T9" fmla="*/ 17 h 21"/>
                <a:gd name="T10" fmla="*/ 11 w 20"/>
                <a:gd name="T11" fmla="*/ 19 h 21"/>
                <a:gd name="T12" fmla="*/ 18 w 20"/>
                <a:gd name="T13" fmla="*/ 16 h 21"/>
                <a:gd name="T14" fmla="*/ 20 w 20"/>
                <a:gd name="T15" fmla="*/ 17 h 21"/>
                <a:gd name="T16" fmla="*/ 11 w 20"/>
                <a:gd name="T17" fmla="*/ 21 h 21"/>
                <a:gd name="T18" fmla="*/ 3 w 20"/>
                <a:gd name="T19" fmla="*/ 18 h 21"/>
                <a:gd name="T20" fmla="*/ 0 w 20"/>
                <a:gd name="T21" fmla="*/ 11 h 21"/>
                <a:gd name="T22" fmla="*/ 3 w 20"/>
                <a:gd name="T23" fmla="*/ 3 h 21"/>
                <a:gd name="T24" fmla="*/ 11 w 20"/>
                <a:gd name="T25" fmla="*/ 0 h 21"/>
                <a:gd name="T26" fmla="*/ 20 w 20"/>
                <a:gd name="T27" fmla="*/ 4 h 21"/>
                <a:gd name="T28" fmla="*/ 19 w 20"/>
                <a:gd name="T29"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1">
                  <a:moveTo>
                    <a:pt x="19" y="5"/>
                  </a:moveTo>
                  <a:cubicBezTo>
                    <a:pt x="17" y="3"/>
                    <a:pt x="14" y="2"/>
                    <a:pt x="11" y="2"/>
                  </a:cubicBezTo>
                  <a:cubicBezTo>
                    <a:pt x="8" y="2"/>
                    <a:pt x="6" y="3"/>
                    <a:pt x="4" y="4"/>
                  </a:cubicBezTo>
                  <a:cubicBezTo>
                    <a:pt x="2" y="6"/>
                    <a:pt x="2" y="8"/>
                    <a:pt x="2" y="11"/>
                  </a:cubicBezTo>
                  <a:cubicBezTo>
                    <a:pt x="2" y="13"/>
                    <a:pt x="2" y="15"/>
                    <a:pt x="4" y="17"/>
                  </a:cubicBezTo>
                  <a:cubicBezTo>
                    <a:pt x="6" y="19"/>
                    <a:pt x="8" y="19"/>
                    <a:pt x="11" y="19"/>
                  </a:cubicBezTo>
                  <a:cubicBezTo>
                    <a:pt x="14" y="19"/>
                    <a:pt x="17" y="18"/>
                    <a:pt x="18" y="16"/>
                  </a:cubicBezTo>
                  <a:cubicBezTo>
                    <a:pt x="20" y="17"/>
                    <a:pt x="20" y="17"/>
                    <a:pt x="20" y="17"/>
                  </a:cubicBezTo>
                  <a:cubicBezTo>
                    <a:pt x="18" y="20"/>
                    <a:pt x="15" y="21"/>
                    <a:pt x="11" y="21"/>
                  </a:cubicBezTo>
                  <a:cubicBezTo>
                    <a:pt x="7" y="21"/>
                    <a:pt x="5" y="20"/>
                    <a:pt x="3" y="18"/>
                  </a:cubicBezTo>
                  <a:cubicBezTo>
                    <a:pt x="1" y="17"/>
                    <a:pt x="0" y="14"/>
                    <a:pt x="0" y="11"/>
                  </a:cubicBezTo>
                  <a:cubicBezTo>
                    <a:pt x="0" y="7"/>
                    <a:pt x="1" y="5"/>
                    <a:pt x="3" y="3"/>
                  </a:cubicBezTo>
                  <a:cubicBezTo>
                    <a:pt x="5" y="1"/>
                    <a:pt x="8" y="0"/>
                    <a:pt x="11" y="0"/>
                  </a:cubicBezTo>
                  <a:cubicBezTo>
                    <a:pt x="15" y="0"/>
                    <a:pt x="18" y="1"/>
                    <a:pt x="20" y="4"/>
                  </a:cubicBezTo>
                  <a:lnTo>
                    <a:pt x="1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5" name="Freeform 119">
              <a:extLst>
                <a:ext uri="{FF2B5EF4-FFF2-40B4-BE49-F238E27FC236}">
                  <a16:creationId xmlns:a16="http://schemas.microsoft.com/office/drawing/2014/main" id="{1212250B-04E3-4928-ABF0-37A9F6B4AC57}"/>
                </a:ext>
              </a:extLst>
            </p:cNvPr>
            <p:cNvSpPr>
              <a:spLocks/>
            </p:cNvSpPr>
            <p:nvPr userDrawn="1"/>
          </p:nvSpPr>
          <p:spPr bwMode="auto">
            <a:xfrm>
              <a:off x="646" y="4051"/>
              <a:ext cx="15" cy="16"/>
            </a:xfrm>
            <a:custGeom>
              <a:avLst/>
              <a:gdLst>
                <a:gd name="T0" fmla="*/ 19 w 20"/>
                <a:gd name="T1" fmla="*/ 5 h 21"/>
                <a:gd name="T2" fmla="*/ 11 w 20"/>
                <a:gd name="T3" fmla="*/ 2 h 21"/>
                <a:gd name="T4" fmla="*/ 4 w 20"/>
                <a:gd name="T5" fmla="*/ 4 h 21"/>
                <a:gd name="T6" fmla="*/ 2 w 20"/>
                <a:gd name="T7" fmla="*/ 11 h 21"/>
                <a:gd name="T8" fmla="*/ 4 w 20"/>
                <a:gd name="T9" fmla="*/ 17 h 21"/>
                <a:gd name="T10" fmla="*/ 11 w 20"/>
                <a:gd name="T11" fmla="*/ 19 h 21"/>
                <a:gd name="T12" fmla="*/ 18 w 20"/>
                <a:gd name="T13" fmla="*/ 16 h 21"/>
                <a:gd name="T14" fmla="*/ 20 w 20"/>
                <a:gd name="T15" fmla="*/ 17 h 21"/>
                <a:gd name="T16" fmla="*/ 11 w 20"/>
                <a:gd name="T17" fmla="*/ 21 h 21"/>
                <a:gd name="T18" fmla="*/ 3 w 20"/>
                <a:gd name="T19" fmla="*/ 18 h 21"/>
                <a:gd name="T20" fmla="*/ 0 w 20"/>
                <a:gd name="T21" fmla="*/ 11 h 21"/>
                <a:gd name="T22" fmla="*/ 3 w 20"/>
                <a:gd name="T23" fmla="*/ 3 h 21"/>
                <a:gd name="T24" fmla="*/ 11 w 20"/>
                <a:gd name="T25" fmla="*/ 0 h 21"/>
                <a:gd name="T26" fmla="*/ 20 w 20"/>
                <a:gd name="T27" fmla="*/ 4 h 21"/>
                <a:gd name="T28" fmla="*/ 19 w 20"/>
                <a:gd name="T29"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1">
                  <a:moveTo>
                    <a:pt x="19" y="5"/>
                  </a:moveTo>
                  <a:cubicBezTo>
                    <a:pt x="17" y="3"/>
                    <a:pt x="14" y="2"/>
                    <a:pt x="11" y="2"/>
                  </a:cubicBezTo>
                  <a:cubicBezTo>
                    <a:pt x="8" y="2"/>
                    <a:pt x="6" y="3"/>
                    <a:pt x="4" y="4"/>
                  </a:cubicBezTo>
                  <a:cubicBezTo>
                    <a:pt x="2" y="6"/>
                    <a:pt x="2" y="8"/>
                    <a:pt x="2" y="11"/>
                  </a:cubicBezTo>
                  <a:cubicBezTo>
                    <a:pt x="2" y="13"/>
                    <a:pt x="2" y="15"/>
                    <a:pt x="4" y="17"/>
                  </a:cubicBezTo>
                  <a:cubicBezTo>
                    <a:pt x="6" y="19"/>
                    <a:pt x="8" y="19"/>
                    <a:pt x="11" y="19"/>
                  </a:cubicBezTo>
                  <a:cubicBezTo>
                    <a:pt x="14" y="19"/>
                    <a:pt x="17" y="18"/>
                    <a:pt x="18" y="16"/>
                  </a:cubicBezTo>
                  <a:cubicBezTo>
                    <a:pt x="20" y="17"/>
                    <a:pt x="20" y="17"/>
                    <a:pt x="20" y="17"/>
                  </a:cubicBezTo>
                  <a:cubicBezTo>
                    <a:pt x="18" y="20"/>
                    <a:pt x="15" y="21"/>
                    <a:pt x="11" y="21"/>
                  </a:cubicBezTo>
                  <a:cubicBezTo>
                    <a:pt x="7" y="21"/>
                    <a:pt x="5" y="20"/>
                    <a:pt x="3" y="18"/>
                  </a:cubicBezTo>
                  <a:cubicBezTo>
                    <a:pt x="1" y="17"/>
                    <a:pt x="0" y="14"/>
                    <a:pt x="0" y="11"/>
                  </a:cubicBezTo>
                  <a:cubicBezTo>
                    <a:pt x="0" y="7"/>
                    <a:pt x="1" y="5"/>
                    <a:pt x="3" y="3"/>
                  </a:cubicBezTo>
                  <a:cubicBezTo>
                    <a:pt x="5" y="1"/>
                    <a:pt x="8" y="0"/>
                    <a:pt x="11" y="0"/>
                  </a:cubicBezTo>
                  <a:cubicBezTo>
                    <a:pt x="15" y="0"/>
                    <a:pt x="18" y="1"/>
                    <a:pt x="20" y="4"/>
                  </a:cubicBezTo>
                  <a:lnTo>
                    <a:pt x="19" y="5"/>
                  </a:lnTo>
                  <a:close/>
                </a:path>
              </a:pathLst>
            </a:custGeom>
            <a:noFill/>
            <a:ln w="31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6" name="Freeform 120">
              <a:extLst>
                <a:ext uri="{FF2B5EF4-FFF2-40B4-BE49-F238E27FC236}">
                  <a16:creationId xmlns:a16="http://schemas.microsoft.com/office/drawing/2014/main" id="{BA6C3DB6-8F16-4581-B93F-A7242341814E}"/>
                </a:ext>
              </a:extLst>
            </p:cNvPr>
            <p:cNvSpPr>
              <a:spLocks noEditPoints="1"/>
            </p:cNvSpPr>
            <p:nvPr userDrawn="1"/>
          </p:nvSpPr>
          <p:spPr bwMode="auto">
            <a:xfrm>
              <a:off x="666" y="4051"/>
              <a:ext cx="14" cy="16"/>
            </a:xfrm>
            <a:custGeom>
              <a:avLst/>
              <a:gdLst>
                <a:gd name="T0" fmla="*/ 16 w 19"/>
                <a:gd name="T1" fmla="*/ 20 h 21"/>
                <a:gd name="T2" fmla="*/ 11 w 19"/>
                <a:gd name="T3" fmla="*/ 21 h 21"/>
                <a:gd name="T4" fmla="*/ 0 w 19"/>
                <a:gd name="T5" fmla="*/ 21 h 21"/>
                <a:gd name="T6" fmla="*/ 0 w 19"/>
                <a:gd name="T7" fmla="*/ 0 h 21"/>
                <a:gd name="T8" fmla="*/ 11 w 19"/>
                <a:gd name="T9" fmla="*/ 0 h 21"/>
                <a:gd name="T10" fmla="*/ 16 w 19"/>
                <a:gd name="T11" fmla="*/ 1 h 21"/>
                <a:gd name="T12" fmla="*/ 18 w 19"/>
                <a:gd name="T13" fmla="*/ 6 h 21"/>
                <a:gd name="T14" fmla="*/ 15 w 19"/>
                <a:gd name="T15" fmla="*/ 10 h 21"/>
                <a:gd name="T16" fmla="*/ 19 w 19"/>
                <a:gd name="T17" fmla="*/ 15 h 21"/>
                <a:gd name="T18" fmla="*/ 16 w 19"/>
                <a:gd name="T19" fmla="*/ 20 h 21"/>
                <a:gd name="T20" fmla="*/ 11 w 19"/>
                <a:gd name="T21" fmla="*/ 2 h 21"/>
                <a:gd name="T22" fmla="*/ 2 w 19"/>
                <a:gd name="T23" fmla="*/ 2 h 21"/>
                <a:gd name="T24" fmla="*/ 2 w 19"/>
                <a:gd name="T25" fmla="*/ 9 h 21"/>
                <a:gd name="T26" fmla="*/ 11 w 19"/>
                <a:gd name="T27" fmla="*/ 9 h 21"/>
                <a:gd name="T28" fmla="*/ 15 w 19"/>
                <a:gd name="T29" fmla="*/ 8 h 21"/>
                <a:gd name="T30" fmla="*/ 16 w 19"/>
                <a:gd name="T31" fmla="*/ 6 h 21"/>
                <a:gd name="T32" fmla="*/ 15 w 19"/>
                <a:gd name="T33" fmla="*/ 3 h 21"/>
                <a:gd name="T34" fmla="*/ 11 w 19"/>
                <a:gd name="T35" fmla="*/ 2 h 21"/>
                <a:gd name="T36" fmla="*/ 11 w 19"/>
                <a:gd name="T37" fmla="*/ 11 h 21"/>
                <a:gd name="T38" fmla="*/ 2 w 19"/>
                <a:gd name="T39" fmla="*/ 11 h 21"/>
                <a:gd name="T40" fmla="*/ 2 w 19"/>
                <a:gd name="T41" fmla="*/ 19 h 21"/>
                <a:gd name="T42" fmla="*/ 11 w 19"/>
                <a:gd name="T43" fmla="*/ 19 h 21"/>
                <a:gd name="T44" fmla="*/ 15 w 19"/>
                <a:gd name="T45" fmla="*/ 18 h 21"/>
                <a:gd name="T46" fmla="*/ 17 w 19"/>
                <a:gd name="T47" fmla="*/ 15 h 21"/>
                <a:gd name="T48" fmla="*/ 17 w 19"/>
                <a:gd name="T49" fmla="*/ 14 h 21"/>
                <a:gd name="T50" fmla="*/ 11 w 19"/>
                <a:gd name="T5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6" y="20"/>
                  </a:moveTo>
                  <a:cubicBezTo>
                    <a:pt x="15" y="21"/>
                    <a:pt x="13" y="21"/>
                    <a:pt x="11" y="21"/>
                  </a:cubicBezTo>
                  <a:cubicBezTo>
                    <a:pt x="0" y="21"/>
                    <a:pt x="0" y="21"/>
                    <a:pt x="0" y="21"/>
                  </a:cubicBezTo>
                  <a:cubicBezTo>
                    <a:pt x="0" y="0"/>
                    <a:pt x="0" y="0"/>
                    <a:pt x="0" y="0"/>
                  </a:cubicBezTo>
                  <a:cubicBezTo>
                    <a:pt x="11" y="0"/>
                    <a:pt x="11" y="0"/>
                    <a:pt x="11" y="0"/>
                  </a:cubicBezTo>
                  <a:cubicBezTo>
                    <a:pt x="13" y="0"/>
                    <a:pt x="15" y="1"/>
                    <a:pt x="16" y="1"/>
                  </a:cubicBezTo>
                  <a:cubicBezTo>
                    <a:pt x="17" y="2"/>
                    <a:pt x="18" y="4"/>
                    <a:pt x="18" y="6"/>
                  </a:cubicBezTo>
                  <a:cubicBezTo>
                    <a:pt x="18" y="8"/>
                    <a:pt x="17" y="9"/>
                    <a:pt x="15" y="10"/>
                  </a:cubicBezTo>
                  <a:cubicBezTo>
                    <a:pt x="18" y="11"/>
                    <a:pt x="19" y="13"/>
                    <a:pt x="19" y="15"/>
                  </a:cubicBezTo>
                  <a:cubicBezTo>
                    <a:pt x="19" y="17"/>
                    <a:pt x="18" y="19"/>
                    <a:pt x="16" y="20"/>
                  </a:cubicBezTo>
                  <a:moveTo>
                    <a:pt x="11" y="2"/>
                  </a:moveTo>
                  <a:cubicBezTo>
                    <a:pt x="2" y="2"/>
                    <a:pt x="2" y="2"/>
                    <a:pt x="2" y="2"/>
                  </a:cubicBezTo>
                  <a:cubicBezTo>
                    <a:pt x="2" y="9"/>
                    <a:pt x="2" y="9"/>
                    <a:pt x="2" y="9"/>
                  </a:cubicBezTo>
                  <a:cubicBezTo>
                    <a:pt x="11" y="9"/>
                    <a:pt x="11" y="9"/>
                    <a:pt x="11" y="9"/>
                  </a:cubicBezTo>
                  <a:cubicBezTo>
                    <a:pt x="12" y="9"/>
                    <a:pt x="14" y="9"/>
                    <a:pt x="15" y="8"/>
                  </a:cubicBezTo>
                  <a:cubicBezTo>
                    <a:pt x="16" y="8"/>
                    <a:pt x="16" y="7"/>
                    <a:pt x="16" y="6"/>
                  </a:cubicBezTo>
                  <a:cubicBezTo>
                    <a:pt x="16" y="5"/>
                    <a:pt x="16" y="4"/>
                    <a:pt x="15" y="3"/>
                  </a:cubicBezTo>
                  <a:cubicBezTo>
                    <a:pt x="14" y="2"/>
                    <a:pt x="13" y="2"/>
                    <a:pt x="11" y="2"/>
                  </a:cubicBezTo>
                  <a:moveTo>
                    <a:pt x="11" y="11"/>
                  </a:moveTo>
                  <a:cubicBezTo>
                    <a:pt x="2" y="11"/>
                    <a:pt x="2" y="11"/>
                    <a:pt x="2" y="11"/>
                  </a:cubicBezTo>
                  <a:cubicBezTo>
                    <a:pt x="2" y="19"/>
                    <a:pt x="2" y="19"/>
                    <a:pt x="2" y="19"/>
                  </a:cubicBezTo>
                  <a:cubicBezTo>
                    <a:pt x="11" y="19"/>
                    <a:pt x="11" y="19"/>
                    <a:pt x="11" y="19"/>
                  </a:cubicBezTo>
                  <a:cubicBezTo>
                    <a:pt x="13" y="19"/>
                    <a:pt x="14" y="19"/>
                    <a:pt x="15" y="18"/>
                  </a:cubicBezTo>
                  <a:cubicBezTo>
                    <a:pt x="16" y="18"/>
                    <a:pt x="17" y="17"/>
                    <a:pt x="17" y="15"/>
                  </a:cubicBezTo>
                  <a:cubicBezTo>
                    <a:pt x="17" y="15"/>
                    <a:pt x="17" y="14"/>
                    <a:pt x="17" y="14"/>
                  </a:cubicBezTo>
                  <a:cubicBezTo>
                    <a:pt x="16" y="12"/>
                    <a:pt x="14" y="11"/>
                    <a:pt x="11"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07" name="Freeform 121">
              <a:extLst>
                <a:ext uri="{FF2B5EF4-FFF2-40B4-BE49-F238E27FC236}">
                  <a16:creationId xmlns:a16="http://schemas.microsoft.com/office/drawing/2014/main" id="{6F9930CE-56D3-403B-9226-1FB33FD46C27}"/>
                </a:ext>
              </a:extLst>
            </p:cNvPr>
            <p:cNvSpPr>
              <a:spLocks noEditPoints="1"/>
            </p:cNvSpPr>
            <p:nvPr userDrawn="1"/>
          </p:nvSpPr>
          <p:spPr bwMode="auto">
            <a:xfrm>
              <a:off x="666" y="4051"/>
              <a:ext cx="14" cy="16"/>
            </a:xfrm>
            <a:custGeom>
              <a:avLst/>
              <a:gdLst>
                <a:gd name="T0" fmla="*/ 16 w 19"/>
                <a:gd name="T1" fmla="*/ 20 h 21"/>
                <a:gd name="T2" fmla="*/ 11 w 19"/>
                <a:gd name="T3" fmla="*/ 21 h 21"/>
                <a:gd name="T4" fmla="*/ 0 w 19"/>
                <a:gd name="T5" fmla="*/ 21 h 21"/>
                <a:gd name="T6" fmla="*/ 0 w 19"/>
                <a:gd name="T7" fmla="*/ 0 h 21"/>
                <a:gd name="T8" fmla="*/ 11 w 19"/>
                <a:gd name="T9" fmla="*/ 0 h 21"/>
                <a:gd name="T10" fmla="*/ 16 w 19"/>
                <a:gd name="T11" fmla="*/ 1 h 21"/>
                <a:gd name="T12" fmla="*/ 18 w 19"/>
                <a:gd name="T13" fmla="*/ 6 h 21"/>
                <a:gd name="T14" fmla="*/ 15 w 19"/>
                <a:gd name="T15" fmla="*/ 10 h 21"/>
                <a:gd name="T16" fmla="*/ 19 w 19"/>
                <a:gd name="T17" fmla="*/ 15 h 21"/>
                <a:gd name="T18" fmla="*/ 16 w 19"/>
                <a:gd name="T19" fmla="*/ 20 h 21"/>
                <a:gd name="T20" fmla="*/ 11 w 19"/>
                <a:gd name="T21" fmla="*/ 2 h 21"/>
                <a:gd name="T22" fmla="*/ 2 w 19"/>
                <a:gd name="T23" fmla="*/ 2 h 21"/>
                <a:gd name="T24" fmla="*/ 2 w 19"/>
                <a:gd name="T25" fmla="*/ 9 h 21"/>
                <a:gd name="T26" fmla="*/ 11 w 19"/>
                <a:gd name="T27" fmla="*/ 9 h 21"/>
                <a:gd name="T28" fmla="*/ 15 w 19"/>
                <a:gd name="T29" fmla="*/ 8 h 21"/>
                <a:gd name="T30" fmla="*/ 16 w 19"/>
                <a:gd name="T31" fmla="*/ 6 h 21"/>
                <a:gd name="T32" fmla="*/ 15 w 19"/>
                <a:gd name="T33" fmla="*/ 3 h 21"/>
                <a:gd name="T34" fmla="*/ 11 w 19"/>
                <a:gd name="T35" fmla="*/ 2 h 21"/>
                <a:gd name="T36" fmla="*/ 11 w 19"/>
                <a:gd name="T37" fmla="*/ 11 h 21"/>
                <a:gd name="T38" fmla="*/ 2 w 19"/>
                <a:gd name="T39" fmla="*/ 11 h 21"/>
                <a:gd name="T40" fmla="*/ 2 w 19"/>
                <a:gd name="T41" fmla="*/ 19 h 21"/>
                <a:gd name="T42" fmla="*/ 11 w 19"/>
                <a:gd name="T43" fmla="*/ 19 h 21"/>
                <a:gd name="T44" fmla="*/ 15 w 19"/>
                <a:gd name="T45" fmla="*/ 18 h 21"/>
                <a:gd name="T46" fmla="*/ 17 w 19"/>
                <a:gd name="T47" fmla="*/ 15 h 21"/>
                <a:gd name="T48" fmla="*/ 17 w 19"/>
                <a:gd name="T49" fmla="*/ 14 h 21"/>
                <a:gd name="T50" fmla="*/ 11 w 19"/>
                <a:gd name="T5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1">
                  <a:moveTo>
                    <a:pt x="16" y="20"/>
                  </a:moveTo>
                  <a:cubicBezTo>
                    <a:pt x="15" y="21"/>
                    <a:pt x="13" y="21"/>
                    <a:pt x="11" y="21"/>
                  </a:cubicBezTo>
                  <a:cubicBezTo>
                    <a:pt x="0" y="21"/>
                    <a:pt x="0" y="21"/>
                    <a:pt x="0" y="21"/>
                  </a:cubicBezTo>
                  <a:cubicBezTo>
                    <a:pt x="0" y="0"/>
                    <a:pt x="0" y="0"/>
                    <a:pt x="0" y="0"/>
                  </a:cubicBezTo>
                  <a:cubicBezTo>
                    <a:pt x="11" y="0"/>
                    <a:pt x="11" y="0"/>
                    <a:pt x="11" y="0"/>
                  </a:cubicBezTo>
                  <a:cubicBezTo>
                    <a:pt x="13" y="0"/>
                    <a:pt x="15" y="1"/>
                    <a:pt x="16" y="1"/>
                  </a:cubicBezTo>
                  <a:cubicBezTo>
                    <a:pt x="17" y="2"/>
                    <a:pt x="18" y="4"/>
                    <a:pt x="18" y="6"/>
                  </a:cubicBezTo>
                  <a:cubicBezTo>
                    <a:pt x="18" y="8"/>
                    <a:pt x="17" y="9"/>
                    <a:pt x="15" y="10"/>
                  </a:cubicBezTo>
                  <a:cubicBezTo>
                    <a:pt x="18" y="11"/>
                    <a:pt x="19" y="13"/>
                    <a:pt x="19" y="15"/>
                  </a:cubicBezTo>
                  <a:cubicBezTo>
                    <a:pt x="19" y="17"/>
                    <a:pt x="18" y="19"/>
                    <a:pt x="16" y="20"/>
                  </a:cubicBezTo>
                  <a:close/>
                  <a:moveTo>
                    <a:pt x="11" y="2"/>
                  </a:moveTo>
                  <a:cubicBezTo>
                    <a:pt x="2" y="2"/>
                    <a:pt x="2" y="2"/>
                    <a:pt x="2" y="2"/>
                  </a:cubicBezTo>
                  <a:cubicBezTo>
                    <a:pt x="2" y="9"/>
                    <a:pt x="2" y="9"/>
                    <a:pt x="2" y="9"/>
                  </a:cubicBezTo>
                  <a:cubicBezTo>
                    <a:pt x="11" y="9"/>
                    <a:pt x="11" y="9"/>
                    <a:pt x="11" y="9"/>
                  </a:cubicBezTo>
                  <a:cubicBezTo>
                    <a:pt x="12" y="9"/>
                    <a:pt x="14" y="9"/>
                    <a:pt x="15" y="8"/>
                  </a:cubicBezTo>
                  <a:cubicBezTo>
                    <a:pt x="16" y="8"/>
                    <a:pt x="16" y="7"/>
                    <a:pt x="16" y="6"/>
                  </a:cubicBezTo>
                  <a:cubicBezTo>
                    <a:pt x="16" y="5"/>
                    <a:pt x="16" y="4"/>
                    <a:pt x="15" y="3"/>
                  </a:cubicBezTo>
                  <a:cubicBezTo>
                    <a:pt x="14" y="2"/>
                    <a:pt x="13" y="2"/>
                    <a:pt x="11" y="2"/>
                  </a:cubicBezTo>
                  <a:close/>
                  <a:moveTo>
                    <a:pt x="11" y="11"/>
                  </a:moveTo>
                  <a:cubicBezTo>
                    <a:pt x="2" y="11"/>
                    <a:pt x="2" y="11"/>
                    <a:pt x="2" y="11"/>
                  </a:cubicBezTo>
                  <a:cubicBezTo>
                    <a:pt x="2" y="19"/>
                    <a:pt x="2" y="19"/>
                    <a:pt x="2" y="19"/>
                  </a:cubicBezTo>
                  <a:cubicBezTo>
                    <a:pt x="11" y="19"/>
                    <a:pt x="11" y="19"/>
                    <a:pt x="11" y="19"/>
                  </a:cubicBezTo>
                  <a:cubicBezTo>
                    <a:pt x="13" y="19"/>
                    <a:pt x="14" y="19"/>
                    <a:pt x="15" y="18"/>
                  </a:cubicBezTo>
                  <a:cubicBezTo>
                    <a:pt x="16" y="18"/>
                    <a:pt x="17" y="17"/>
                    <a:pt x="17" y="15"/>
                  </a:cubicBezTo>
                  <a:cubicBezTo>
                    <a:pt x="17" y="15"/>
                    <a:pt x="17" y="14"/>
                    <a:pt x="17" y="14"/>
                  </a:cubicBezTo>
                  <a:cubicBezTo>
                    <a:pt x="16" y="12"/>
                    <a:pt x="14" y="11"/>
                    <a:pt x="11" y="11"/>
                  </a:cubicBezTo>
                  <a:close/>
                </a:path>
              </a:pathLst>
            </a:custGeom>
            <a:noFill/>
            <a:ln w="31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8" name="Freeform 122">
              <a:extLst>
                <a:ext uri="{FF2B5EF4-FFF2-40B4-BE49-F238E27FC236}">
                  <a16:creationId xmlns:a16="http://schemas.microsoft.com/office/drawing/2014/main" id="{72B003D4-E62E-4803-B462-C5CE2D942FBC}"/>
                </a:ext>
              </a:extLst>
            </p:cNvPr>
            <p:cNvSpPr>
              <a:spLocks/>
            </p:cNvSpPr>
            <p:nvPr userDrawn="1"/>
          </p:nvSpPr>
          <p:spPr bwMode="auto">
            <a:xfrm>
              <a:off x="622" y="4026"/>
              <a:ext cx="65" cy="64"/>
            </a:xfrm>
            <a:custGeom>
              <a:avLst/>
              <a:gdLst>
                <a:gd name="T0" fmla="*/ 86 w 86"/>
                <a:gd name="T1" fmla="*/ 42 h 85"/>
                <a:gd name="T2" fmla="*/ 43 w 86"/>
                <a:gd name="T3" fmla="*/ 85 h 85"/>
                <a:gd name="T4" fmla="*/ 17 w 86"/>
                <a:gd name="T5" fmla="*/ 76 h 85"/>
                <a:gd name="T6" fmla="*/ 0 w 86"/>
                <a:gd name="T7" fmla="*/ 85 h 85"/>
                <a:gd name="T8" fmla="*/ 1 w 86"/>
                <a:gd name="T9" fmla="*/ 42 h 85"/>
                <a:gd name="T10" fmla="*/ 43 w 86"/>
                <a:gd name="T11" fmla="*/ 0 h 85"/>
                <a:gd name="T12" fmla="*/ 86 w 86"/>
                <a:gd name="T13" fmla="*/ 42 h 85"/>
              </a:gdLst>
              <a:ahLst/>
              <a:cxnLst>
                <a:cxn ang="0">
                  <a:pos x="T0" y="T1"/>
                </a:cxn>
                <a:cxn ang="0">
                  <a:pos x="T2" y="T3"/>
                </a:cxn>
                <a:cxn ang="0">
                  <a:pos x="T4" y="T5"/>
                </a:cxn>
                <a:cxn ang="0">
                  <a:pos x="T6" y="T7"/>
                </a:cxn>
                <a:cxn ang="0">
                  <a:pos x="T8" y="T9"/>
                </a:cxn>
                <a:cxn ang="0">
                  <a:pos x="T10" y="T11"/>
                </a:cxn>
                <a:cxn ang="0">
                  <a:pos x="T12" y="T13"/>
                </a:cxn>
              </a:cxnLst>
              <a:rect l="0" t="0" r="r" b="b"/>
              <a:pathLst>
                <a:path w="86" h="85">
                  <a:moveTo>
                    <a:pt x="86" y="42"/>
                  </a:moveTo>
                  <a:cubicBezTo>
                    <a:pt x="86" y="66"/>
                    <a:pt x="67" y="85"/>
                    <a:pt x="43" y="85"/>
                  </a:cubicBezTo>
                  <a:cubicBezTo>
                    <a:pt x="33" y="85"/>
                    <a:pt x="23" y="82"/>
                    <a:pt x="17" y="76"/>
                  </a:cubicBezTo>
                  <a:cubicBezTo>
                    <a:pt x="9" y="69"/>
                    <a:pt x="0" y="85"/>
                    <a:pt x="0" y="85"/>
                  </a:cubicBezTo>
                  <a:cubicBezTo>
                    <a:pt x="0" y="85"/>
                    <a:pt x="1" y="50"/>
                    <a:pt x="1" y="42"/>
                  </a:cubicBezTo>
                  <a:cubicBezTo>
                    <a:pt x="1" y="19"/>
                    <a:pt x="20" y="0"/>
                    <a:pt x="43" y="0"/>
                  </a:cubicBezTo>
                  <a:cubicBezTo>
                    <a:pt x="67" y="0"/>
                    <a:pt x="86" y="19"/>
                    <a:pt x="86" y="42"/>
                  </a:cubicBez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9" name="Freeform 123">
              <a:extLst>
                <a:ext uri="{FF2B5EF4-FFF2-40B4-BE49-F238E27FC236}">
                  <a16:creationId xmlns:a16="http://schemas.microsoft.com/office/drawing/2014/main" id="{8537DE3D-73D7-497F-9913-3058C2BA32BD}"/>
                </a:ext>
              </a:extLst>
            </p:cNvPr>
            <p:cNvSpPr>
              <a:spLocks/>
            </p:cNvSpPr>
            <p:nvPr userDrawn="1"/>
          </p:nvSpPr>
          <p:spPr bwMode="auto">
            <a:xfrm>
              <a:off x="693" y="3962"/>
              <a:ext cx="73" cy="65"/>
            </a:xfrm>
            <a:custGeom>
              <a:avLst/>
              <a:gdLst>
                <a:gd name="T0" fmla="*/ 0 w 97"/>
                <a:gd name="T1" fmla="*/ 4 h 87"/>
                <a:gd name="T2" fmla="*/ 3 w 97"/>
                <a:gd name="T3" fmla="*/ 0 h 87"/>
                <a:gd name="T4" fmla="*/ 18 w 97"/>
                <a:gd name="T5" fmla="*/ 0 h 87"/>
                <a:gd name="T6" fmla="*/ 22 w 97"/>
                <a:gd name="T7" fmla="*/ 4 h 87"/>
                <a:gd name="T8" fmla="*/ 29 w 97"/>
                <a:gd name="T9" fmla="*/ 55 h 87"/>
                <a:gd name="T10" fmla="*/ 31 w 97"/>
                <a:gd name="T11" fmla="*/ 55 h 87"/>
                <a:gd name="T12" fmla="*/ 39 w 97"/>
                <a:gd name="T13" fmla="*/ 4 h 87"/>
                <a:gd name="T14" fmla="*/ 43 w 97"/>
                <a:gd name="T15" fmla="*/ 0 h 87"/>
                <a:gd name="T16" fmla="*/ 54 w 97"/>
                <a:gd name="T17" fmla="*/ 0 h 87"/>
                <a:gd name="T18" fmla="*/ 58 w 97"/>
                <a:gd name="T19" fmla="*/ 4 h 87"/>
                <a:gd name="T20" fmla="*/ 66 w 97"/>
                <a:gd name="T21" fmla="*/ 55 h 87"/>
                <a:gd name="T22" fmla="*/ 67 w 97"/>
                <a:gd name="T23" fmla="*/ 55 h 87"/>
                <a:gd name="T24" fmla="*/ 74 w 97"/>
                <a:gd name="T25" fmla="*/ 4 h 87"/>
                <a:gd name="T26" fmla="*/ 79 w 97"/>
                <a:gd name="T27" fmla="*/ 0 h 87"/>
                <a:gd name="T28" fmla="*/ 93 w 97"/>
                <a:gd name="T29" fmla="*/ 0 h 87"/>
                <a:gd name="T30" fmla="*/ 97 w 97"/>
                <a:gd name="T31" fmla="*/ 4 h 87"/>
                <a:gd name="T32" fmla="*/ 81 w 97"/>
                <a:gd name="T33" fmla="*/ 83 h 87"/>
                <a:gd name="T34" fmla="*/ 77 w 97"/>
                <a:gd name="T35" fmla="*/ 87 h 87"/>
                <a:gd name="T36" fmla="*/ 60 w 97"/>
                <a:gd name="T37" fmla="*/ 87 h 87"/>
                <a:gd name="T38" fmla="*/ 56 w 97"/>
                <a:gd name="T39" fmla="*/ 83 h 87"/>
                <a:gd name="T40" fmla="*/ 49 w 97"/>
                <a:gd name="T41" fmla="*/ 53 h 87"/>
                <a:gd name="T42" fmla="*/ 48 w 97"/>
                <a:gd name="T43" fmla="*/ 53 h 87"/>
                <a:gd name="T44" fmla="*/ 41 w 97"/>
                <a:gd name="T45" fmla="*/ 83 h 87"/>
                <a:gd name="T46" fmla="*/ 37 w 97"/>
                <a:gd name="T47" fmla="*/ 87 h 87"/>
                <a:gd name="T48" fmla="*/ 19 w 97"/>
                <a:gd name="T49" fmla="*/ 87 h 87"/>
                <a:gd name="T50" fmla="*/ 15 w 97"/>
                <a:gd name="T51" fmla="*/ 83 h 87"/>
                <a:gd name="T52" fmla="*/ 0 w 97"/>
                <a:gd name="T53" fmla="*/ 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7" h="87">
                  <a:moveTo>
                    <a:pt x="0" y="4"/>
                  </a:moveTo>
                  <a:cubicBezTo>
                    <a:pt x="0" y="2"/>
                    <a:pt x="1" y="0"/>
                    <a:pt x="3" y="0"/>
                  </a:cubicBezTo>
                  <a:cubicBezTo>
                    <a:pt x="18" y="0"/>
                    <a:pt x="18" y="0"/>
                    <a:pt x="18" y="0"/>
                  </a:cubicBezTo>
                  <a:cubicBezTo>
                    <a:pt x="20" y="0"/>
                    <a:pt x="22" y="1"/>
                    <a:pt x="22" y="4"/>
                  </a:cubicBezTo>
                  <a:cubicBezTo>
                    <a:pt x="29" y="55"/>
                    <a:pt x="29" y="55"/>
                    <a:pt x="29" y="55"/>
                  </a:cubicBezTo>
                  <a:cubicBezTo>
                    <a:pt x="29" y="56"/>
                    <a:pt x="30" y="56"/>
                    <a:pt x="31" y="55"/>
                  </a:cubicBezTo>
                  <a:cubicBezTo>
                    <a:pt x="39" y="4"/>
                    <a:pt x="39" y="4"/>
                    <a:pt x="39" y="4"/>
                  </a:cubicBezTo>
                  <a:cubicBezTo>
                    <a:pt x="39" y="1"/>
                    <a:pt x="41" y="0"/>
                    <a:pt x="43" y="0"/>
                  </a:cubicBezTo>
                  <a:cubicBezTo>
                    <a:pt x="54" y="0"/>
                    <a:pt x="54" y="0"/>
                    <a:pt x="54" y="0"/>
                  </a:cubicBezTo>
                  <a:cubicBezTo>
                    <a:pt x="56" y="0"/>
                    <a:pt x="57" y="1"/>
                    <a:pt x="58" y="4"/>
                  </a:cubicBezTo>
                  <a:cubicBezTo>
                    <a:pt x="66" y="55"/>
                    <a:pt x="66" y="55"/>
                    <a:pt x="66" y="55"/>
                  </a:cubicBezTo>
                  <a:cubicBezTo>
                    <a:pt x="66" y="56"/>
                    <a:pt x="67" y="56"/>
                    <a:pt x="67" y="55"/>
                  </a:cubicBezTo>
                  <a:cubicBezTo>
                    <a:pt x="74" y="4"/>
                    <a:pt x="74" y="4"/>
                    <a:pt x="74" y="4"/>
                  </a:cubicBezTo>
                  <a:cubicBezTo>
                    <a:pt x="75" y="1"/>
                    <a:pt x="76" y="0"/>
                    <a:pt x="79" y="0"/>
                  </a:cubicBezTo>
                  <a:cubicBezTo>
                    <a:pt x="93" y="0"/>
                    <a:pt x="93" y="0"/>
                    <a:pt x="93" y="0"/>
                  </a:cubicBezTo>
                  <a:cubicBezTo>
                    <a:pt x="96" y="0"/>
                    <a:pt x="97" y="2"/>
                    <a:pt x="97" y="4"/>
                  </a:cubicBezTo>
                  <a:cubicBezTo>
                    <a:pt x="81" y="83"/>
                    <a:pt x="81" y="83"/>
                    <a:pt x="81" y="83"/>
                  </a:cubicBezTo>
                  <a:cubicBezTo>
                    <a:pt x="81" y="86"/>
                    <a:pt x="80" y="87"/>
                    <a:pt x="77" y="87"/>
                  </a:cubicBezTo>
                  <a:cubicBezTo>
                    <a:pt x="60" y="87"/>
                    <a:pt x="60" y="87"/>
                    <a:pt x="60" y="87"/>
                  </a:cubicBezTo>
                  <a:cubicBezTo>
                    <a:pt x="58" y="87"/>
                    <a:pt x="56" y="86"/>
                    <a:pt x="56" y="83"/>
                  </a:cubicBezTo>
                  <a:cubicBezTo>
                    <a:pt x="49" y="53"/>
                    <a:pt x="49" y="53"/>
                    <a:pt x="49" y="53"/>
                  </a:cubicBezTo>
                  <a:cubicBezTo>
                    <a:pt x="49" y="52"/>
                    <a:pt x="48" y="52"/>
                    <a:pt x="48" y="53"/>
                  </a:cubicBezTo>
                  <a:cubicBezTo>
                    <a:pt x="41" y="83"/>
                    <a:pt x="41" y="83"/>
                    <a:pt x="41" y="83"/>
                  </a:cubicBezTo>
                  <a:cubicBezTo>
                    <a:pt x="40" y="86"/>
                    <a:pt x="39" y="87"/>
                    <a:pt x="37" y="87"/>
                  </a:cubicBezTo>
                  <a:cubicBezTo>
                    <a:pt x="19" y="87"/>
                    <a:pt x="19" y="87"/>
                    <a:pt x="19" y="87"/>
                  </a:cubicBezTo>
                  <a:cubicBezTo>
                    <a:pt x="17" y="87"/>
                    <a:pt x="16" y="86"/>
                    <a:pt x="15" y="83"/>
                  </a:cubicBezTo>
                  <a:lnTo>
                    <a:pt x="0" y="4"/>
                  </a:lnTo>
                  <a:close/>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0" name="Freeform 124">
              <a:extLst>
                <a:ext uri="{FF2B5EF4-FFF2-40B4-BE49-F238E27FC236}">
                  <a16:creationId xmlns:a16="http://schemas.microsoft.com/office/drawing/2014/main" id="{58BA3AD9-AB54-418B-8D81-D103AA51ED8E}"/>
                </a:ext>
              </a:extLst>
            </p:cNvPr>
            <p:cNvSpPr>
              <a:spLocks/>
            </p:cNvSpPr>
            <p:nvPr userDrawn="1"/>
          </p:nvSpPr>
          <p:spPr bwMode="auto">
            <a:xfrm>
              <a:off x="771" y="3962"/>
              <a:ext cx="46" cy="65"/>
            </a:xfrm>
            <a:custGeom>
              <a:avLst/>
              <a:gdLst>
                <a:gd name="T0" fmla="*/ 56 w 60"/>
                <a:gd name="T1" fmla="*/ 0 h 87"/>
                <a:gd name="T2" fmla="*/ 60 w 60"/>
                <a:gd name="T3" fmla="*/ 4 h 87"/>
                <a:gd name="T4" fmla="*/ 60 w 60"/>
                <a:gd name="T5" fmla="*/ 18 h 87"/>
                <a:gd name="T6" fmla="*/ 56 w 60"/>
                <a:gd name="T7" fmla="*/ 22 h 87"/>
                <a:gd name="T8" fmla="*/ 26 w 60"/>
                <a:gd name="T9" fmla="*/ 22 h 87"/>
                <a:gd name="T10" fmla="*/ 22 w 60"/>
                <a:gd name="T11" fmla="*/ 25 h 87"/>
                <a:gd name="T12" fmla="*/ 22 w 60"/>
                <a:gd name="T13" fmla="*/ 29 h 87"/>
                <a:gd name="T14" fmla="*/ 26 w 60"/>
                <a:gd name="T15" fmla="*/ 33 h 87"/>
                <a:gd name="T16" fmla="*/ 45 w 60"/>
                <a:gd name="T17" fmla="*/ 33 h 87"/>
                <a:gd name="T18" fmla="*/ 49 w 60"/>
                <a:gd name="T19" fmla="*/ 37 h 87"/>
                <a:gd name="T20" fmla="*/ 49 w 60"/>
                <a:gd name="T21" fmla="*/ 50 h 87"/>
                <a:gd name="T22" fmla="*/ 45 w 60"/>
                <a:gd name="T23" fmla="*/ 54 h 87"/>
                <a:gd name="T24" fmla="*/ 26 w 60"/>
                <a:gd name="T25" fmla="*/ 54 h 87"/>
                <a:gd name="T26" fmla="*/ 22 w 60"/>
                <a:gd name="T27" fmla="*/ 58 h 87"/>
                <a:gd name="T28" fmla="*/ 22 w 60"/>
                <a:gd name="T29" fmla="*/ 62 h 87"/>
                <a:gd name="T30" fmla="*/ 26 w 60"/>
                <a:gd name="T31" fmla="*/ 65 h 87"/>
                <a:gd name="T32" fmla="*/ 56 w 60"/>
                <a:gd name="T33" fmla="*/ 65 h 87"/>
                <a:gd name="T34" fmla="*/ 60 w 60"/>
                <a:gd name="T35" fmla="*/ 69 h 87"/>
                <a:gd name="T36" fmla="*/ 60 w 60"/>
                <a:gd name="T37" fmla="*/ 83 h 87"/>
                <a:gd name="T38" fmla="*/ 56 w 60"/>
                <a:gd name="T39" fmla="*/ 87 h 87"/>
                <a:gd name="T40" fmla="*/ 4 w 60"/>
                <a:gd name="T41" fmla="*/ 87 h 87"/>
                <a:gd name="T42" fmla="*/ 0 w 60"/>
                <a:gd name="T43" fmla="*/ 83 h 87"/>
                <a:gd name="T44" fmla="*/ 0 w 60"/>
                <a:gd name="T45" fmla="*/ 4 h 87"/>
                <a:gd name="T46" fmla="*/ 4 w 60"/>
                <a:gd name="T47" fmla="*/ 0 h 87"/>
                <a:gd name="T48" fmla="*/ 56 w 60"/>
                <a:gd name="T4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87">
                  <a:moveTo>
                    <a:pt x="56" y="0"/>
                  </a:moveTo>
                  <a:cubicBezTo>
                    <a:pt x="58" y="0"/>
                    <a:pt x="60" y="2"/>
                    <a:pt x="60" y="4"/>
                  </a:cubicBezTo>
                  <a:cubicBezTo>
                    <a:pt x="60" y="18"/>
                    <a:pt x="60" y="18"/>
                    <a:pt x="60" y="18"/>
                  </a:cubicBezTo>
                  <a:cubicBezTo>
                    <a:pt x="60" y="20"/>
                    <a:pt x="58" y="22"/>
                    <a:pt x="56" y="22"/>
                  </a:cubicBezTo>
                  <a:cubicBezTo>
                    <a:pt x="26" y="22"/>
                    <a:pt x="26" y="22"/>
                    <a:pt x="26" y="22"/>
                  </a:cubicBezTo>
                  <a:cubicBezTo>
                    <a:pt x="24" y="22"/>
                    <a:pt x="22" y="23"/>
                    <a:pt x="22" y="25"/>
                  </a:cubicBezTo>
                  <a:cubicBezTo>
                    <a:pt x="22" y="29"/>
                    <a:pt x="22" y="29"/>
                    <a:pt x="22" y="29"/>
                  </a:cubicBezTo>
                  <a:cubicBezTo>
                    <a:pt x="22" y="32"/>
                    <a:pt x="24" y="33"/>
                    <a:pt x="26" y="33"/>
                  </a:cubicBezTo>
                  <a:cubicBezTo>
                    <a:pt x="45" y="33"/>
                    <a:pt x="45" y="33"/>
                    <a:pt x="45" y="33"/>
                  </a:cubicBezTo>
                  <a:cubicBezTo>
                    <a:pt x="48" y="33"/>
                    <a:pt x="49" y="34"/>
                    <a:pt x="49" y="37"/>
                  </a:cubicBezTo>
                  <a:cubicBezTo>
                    <a:pt x="49" y="50"/>
                    <a:pt x="49" y="50"/>
                    <a:pt x="49" y="50"/>
                  </a:cubicBezTo>
                  <a:cubicBezTo>
                    <a:pt x="49" y="53"/>
                    <a:pt x="48" y="54"/>
                    <a:pt x="45" y="54"/>
                  </a:cubicBezTo>
                  <a:cubicBezTo>
                    <a:pt x="26" y="54"/>
                    <a:pt x="26" y="54"/>
                    <a:pt x="26" y="54"/>
                  </a:cubicBezTo>
                  <a:cubicBezTo>
                    <a:pt x="24" y="54"/>
                    <a:pt x="22" y="55"/>
                    <a:pt x="22" y="58"/>
                  </a:cubicBezTo>
                  <a:cubicBezTo>
                    <a:pt x="22" y="62"/>
                    <a:pt x="22" y="62"/>
                    <a:pt x="22" y="62"/>
                  </a:cubicBezTo>
                  <a:cubicBezTo>
                    <a:pt x="22" y="64"/>
                    <a:pt x="24" y="65"/>
                    <a:pt x="26" y="65"/>
                  </a:cubicBezTo>
                  <a:cubicBezTo>
                    <a:pt x="56" y="65"/>
                    <a:pt x="56" y="65"/>
                    <a:pt x="56" y="65"/>
                  </a:cubicBezTo>
                  <a:cubicBezTo>
                    <a:pt x="58" y="65"/>
                    <a:pt x="60" y="67"/>
                    <a:pt x="60" y="69"/>
                  </a:cubicBezTo>
                  <a:cubicBezTo>
                    <a:pt x="60" y="83"/>
                    <a:pt x="60" y="83"/>
                    <a:pt x="60" y="83"/>
                  </a:cubicBezTo>
                  <a:cubicBezTo>
                    <a:pt x="60" y="85"/>
                    <a:pt x="58" y="87"/>
                    <a:pt x="56" y="87"/>
                  </a:cubicBezTo>
                  <a:cubicBezTo>
                    <a:pt x="4" y="87"/>
                    <a:pt x="4" y="87"/>
                    <a:pt x="4" y="87"/>
                  </a:cubicBezTo>
                  <a:cubicBezTo>
                    <a:pt x="2" y="87"/>
                    <a:pt x="0" y="85"/>
                    <a:pt x="0" y="83"/>
                  </a:cubicBezTo>
                  <a:cubicBezTo>
                    <a:pt x="0" y="4"/>
                    <a:pt x="0" y="4"/>
                    <a:pt x="0" y="4"/>
                  </a:cubicBezTo>
                  <a:cubicBezTo>
                    <a:pt x="0" y="2"/>
                    <a:pt x="2" y="0"/>
                    <a:pt x="4" y="0"/>
                  </a:cubicBezTo>
                  <a:lnTo>
                    <a:pt x="56" y="0"/>
                  </a:lnTo>
                  <a:close/>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1" name="Freeform 125">
              <a:extLst>
                <a:ext uri="{FF2B5EF4-FFF2-40B4-BE49-F238E27FC236}">
                  <a16:creationId xmlns:a16="http://schemas.microsoft.com/office/drawing/2014/main" id="{46282704-BD55-4E03-B6D5-0525CDEE8B72}"/>
                </a:ext>
              </a:extLst>
            </p:cNvPr>
            <p:cNvSpPr>
              <a:spLocks noEditPoints="1"/>
            </p:cNvSpPr>
            <p:nvPr userDrawn="1"/>
          </p:nvSpPr>
          <p:spPr bwMode="auto">
            <a:xfrm>
              <a:off x="824" y="3962"/>
              <a:ext cx="50" cy="65"/>
            </a:xfrm>
            <a:custGeom>
              <a:avLst/>
              <a:gdLst>
                <a:gd name="T0" fmla="*/ 65 w 67"/>
                <a:gd name="T1" fmla="*/ 80 h 87"/>
                <a:gd name="T2" fmla="*/ 61 w 67"/>
                <a:gd name="T3" fmla="*/ 87 h 87"/>
                <a:gd name="T4" fmla="*/ 47 w 67"/>
                <a:gd name="T5" fmla="*/ 87 h 87"/>
                <a:gd name="T6" fmla="*/ 44 w 67"/>
                <a:gd name="T7" fmla="*/ 85 h 87"/>
                <a:gd name="T8" fmla="*/ 31 w 67"/>
                <a:gd name="T9" fmla="*/ 60 h 87"/>
                <a:gd name="T10" fmla="*/ 30 w 67"/>
                <a:gd name="T11" fmla="*/ 60 h 87"/>
                <a:gd name="T12" fmla="*/ 25 w 67"/>
                <a:gd name="T13" fmla="*/ 60 h 87"/>
                <a:gd name="T14" fmla="*/ 22 w 67"/>
                <a:gd name="T15" fmla="*/ 63 h 87"/>
                <a:gd name="T16" fmla="*/ 22 w 67"/>
                <a:gd name="T17" fmla="*/ 83 h 87"/>
                <a:gd name="T18" fmla="*/ 18 w 67"/>
                <a:gd name="T19" fmla="*/ 87 h 87"/>
                <a:gd name="T20" fmla="*/ 4 w 67"/>
                <a:gd name="T21" fmla="*/ 87 h 87"/>
                <a:gd name="T22" fmla="*/ 0 w 67"/>
                <a:gd name="T23" fmla="*/ 83 h 87"/>
                <a:gd name="T24" fmla="*/ 0 w 67"/>
                <a:gd name="T25" fmla="*/ 4 h 87"/>
                <a:gd name="T26" fmla="*/ 4 w 67"/>
                <a:gd name="T27" fmla="*/ 0 h 87"/>
                <a:gd name="T28" fmla="*/ 31 w 67"/>
                <a:gd name="T29" fmla="*/ 0 h 87"/>
                <a:gd name="T30" fmla="*/ 62 w 67"/>
                <a:gd name="T31" fmla="*/ 30 h 87"/>
                <a:gd name="T32" fmla="*/ 53 w 67"/>
                <a:gd name="T33" fmla="*/ 54 h 87"/>
                <a:gd name="T34" fmla="*/ 52 w 67"/>
                <a:gd name="T35" fmla="*/ 56 h 87"/>
                <a:gd name="T36" fmla="*/ 65 w 67"/>
                <a:gd name="T37" fmla="*/ 80 h 87"/>
                <a:gd name="T38" fmla="*/ 25 w 67"/>
                <a:gd name="T39" fmla="*/ 22 h 87"/>
                <a:gd name="T40" fmla="*/ 22 w 67"/>
                <a:gd name="T41" fmla="*/ 25 h 87"/>
                <a:gd name="T42" fmla="*/ 22 w 67"/>
                <a:gd name="T43" fmla="*/ 34 h 87"/>
                <a:gd name="T44" fmla="*/ 25 w 67"/>
                <a:gd name="T45" fmla="*/ 38 h 87"/>
                <a:gd name="T46" fmla="*/ 32 w 67"/>
                <a:gd name="T47" fmla="*/ 38 h 87"/>
                <a:gd name="T48" fmla="*/ 41 w 67"/>
                <a:gd name="T49" fmla="*/ 30 h 87"/>
                <a:gd name="T50" fmla="*/ 32 w 67"/>
                <a:gd name="T51" fmla="*/ 22 h 87"/>
                <a:gd name="T52" fmla="*/ 25 w 67"/>
                <a:gd name="T53" fmla="*/ 2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87">
                  <a:moveTo>
                    <a:pt x="65" y="80"/>
                  </a:moveTo>
                  <a:cubicBezTo>
                    <a:pt x="67" y="83"/>
                    <a:pt x="65" y="87"/>
                    <a:pt x="61" y="87"/>
                  </a:cubicBezTo>
                  <a:cubicBezTo>
                    <a:pt x="47" y="87"/>
                    <a:pt x="47" y="87"/>
                    <a:pt x="47" y="87"/>
                  </a:cubicBezTo>
                  <a:cubicBezTo>
                    <a:pt x="46" y="87"/>
                    <a:pt x="45" y="86"/>
                    <a:pt x="44" y="85"/>
                  </a:cubicBezTo>
                  <a:cubicBezTo>
                    <a:pt x="31" y="60"/>
                    <a:pt x="31" y="60"/>
                    <a:pt x="31" y="60"/>
                  </a:cubicBezTo>
                  <a:cubicBezTo>
                    <a:pt x="31" y="60"/>
                    <a:pt x="31" y="60"/>
                    <a:pt x="30" y="60"/>
                  </a:cubicBezTo>
                  <a:cubicBezTo>
                    <a:pt x="25" y="60"/>
                    <a:pt x="25" y="60"/>
                    <a:pt x="25" y="60"/>
                  </a:cubicBezTo>
                  <a:cubicBezTo>
                    <a:pt x="23" y="60"/>
                    <a:pt x="22" y="61"/>
                    <a:pt x="22" y="63"/>
                  </a:cubicBezTo>
                  <a:cubicBezTo>
                    <a:pt x="22" y="83"/>
                    <a:pt x="22" y="83"/>
                    <a:pt x="22" y="83"/>
                  </a:cubicBezTo>
                  <a:cubicBezTo>
                    <a:pt x="22" y="85"/>
                    <a:pt x="20" y="87"/>
                    <a:pt x="18" y="87"/>
                  </a:cubicBezTo>
                  <a:cubicBezTo>
                    <a:pt x="4" y="87"/>
                    <a:pt x="4" y="87"/>
                    <a:pt x="4" y="87"/>
                  </a:cubicBezTo>
                  <a:cubicBezTo>
                    <a:pt x="2" y="87"/>
                    <a:pt x="0" y="85"/>
                    <a:pt x="0" y="83"/>
                  </a:cubicBezTo>
                  <a:cubicBezTo>
                    <a:pt x="0" y="4"/>
                    <a:pt x="0" y="4"/>
                    <a:pt x="0" y="4"/>
                  </a:cubicBezTo>
                  <a:cubicBezTo>
                    <a:pt x="0" y="2"/>
                    <a:pt x="2" y="0"/>
                    <a:pt x="4" y="0"/>
                  </a:cubicBezTo>
                  <a:cubicBezTo>
                    <a:pt x="31" y="0"/>
                    <a:pt x="31" y="0"/>
                    <a:pt x="31" y="0"/>
                  </a:cubicBezTo>
                  <a:cubicBezTo>
                    <a:pt x="53" y="0"/>
                    <a:pt x="62" y="10"/>
                    <a:pt x="62" y="30"/>
                  </a:cubicBezTo>
                  <a:cubicBezTo>
                    <a:pt x="62" y="41"/>
                    <a:pt x="59" y="49"/>
                    <a:pt x="53" y="54"/>
                  </a:cubicBezTo>
                  <a:cubicBezTo>
                    <a:pt x="52" y="54"/>
                    <a:pt x="52" y="55"/>
                    <a:pt x="52" y="56"/>
                  </a:cubicBezTo>
                  <a:lnTo>
                    <a:pt x="65" y="80"/>
                  </a:lnTo>
                  <a:close/>
                  <a:moveTo>
                    <a:pt x="25" y="22"/>
                  </a:moveTo>
                  <a:cubicBezTo>
                    <a:pt x="23" y="22"/>
                    <a:pt x="22" y="23"/>
                    <a:pt x="22" y="25"/>
                  </a:cubicBezTo>
                  <a:cubicBezTo>
                    <a:pt x="22" y="34"/>
                    <a:pt x="22" y="34"/>
                    <a:pt x="22" y="34"/>
                  </a:cubicBezTo>
                  <a:cubicBezTo>
                    <a:pt x="22" y="37"/>
                    <a:pt x="23" y="38"/>
                    <a:pt x="25" y="38"/>
                  </a:cubicBezTo>
                  <a:cubicBezTo>
                    <a:pt x="32" y="38"/>
                    <a:pt x="32" y="38"/>
                    <a:pt x="32" y="38"/>
                  </a:cubicBezTo>
                  <a:cubicBezTo>
                    <a:pt x="38" y="38"/>
                    <a:pt x="41" y="38"/>
                    <a:pt x="41" y="30"/>
                  </a:cubicBezTo>
                  <a:cubicBezTo>
                    <a:pt x="41" y="22"/>
                    <a:pt x="38" y="22"/>
                    <a:pt x="32" y="22"/>
                  </a:cubicBezTo>
                  <a:lnTo>
                    <a:pt x="25" y="22"/>
                  </a:lnTo>
                  <a:close/>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2" name="Freeform 126">
              <a:extLst>
                <a:ext uri="{FF2B5EF4-FFF2-40B4-BE49-F238E27FC236}">
                  <a16:creationId xmlns:a16="http://schemas.microsoft.com/office/drawing/2014/main" id="{0F26B94A-74F2-466E-B267-92A42DD836B5}"/>
                </a:ext>
              </a:extLst>
            </p:cNvPr>
            <p:cNvSpPr>
              <a:spLocks/>
            </p:cNvSpPr>
            <p:nvPr userDrawn="1"/>
          </p:nvSpPr>
          <p:spPr bwMode="auto">
            <a:xfrm>
              <a:off x="879" y="3962"/>
              <a:ext cx="53" cy="65"/>
            </a:xfrm>
            <a:custGeom>
              <a:avLst/>
              <a:gdLst>
                <a:gd name="T0" fmla="*/ 70 w 71"/>
                <a:gd name="T1" fmla="*/ 82 h 87"/>
                <a:gd name="T2" fmla="*/ 67 w 71"/>
                <a:gd name="T3" fmla="*/ 87 h 87"/>
                <a:gd name="T4" fmla="*/ 49 w 71"/>
                <a:gd name="T5" fmla="*/ 87 h 87"/>
                <a:gd name="T6" fmla="*/ 44 w 71"/>
                <a:gd name="T7" fmla="*/ 84 h 87"/>
                <a:gd name="T8" fmla="*/ 29 w 71"/>
                <a:gd name="T9" fmla="*/ 61 h 87"/>
                <a:gd name="T10" fmla="*/ 27 w 71"/>
                <a:gd name="T11" fmla="*/ 61 h 87"/>
                <a:gd name="T12" fmla="*/ 22 w 71"/>
                <a:gd name="T13" fmla="*/ 68 h 87"/>
                <a:gd name="T14" fmla="*/ 22 w 71"/>
                <a:gd name="T15" fmla="*/ 69 h 87"/>
                <a:gd name="T16" fmla="*/ 22 w 71"/>
                <a:gd name="T17" fmla="*/ 83 h 87"/>
                <a:gd name="T18" fmla="*/ 18 w 71"/>
                <a:gd name="T19" fmla="*/ 87 h 87"/>
                <a:gd name="T20" fmla="*/ 4 w 71"/>
                <a:gd name="T21" fmla="*/ 87 h 87"/>
                <a:gd name="T22" fmla="*/ 0 w 71"/>
                <a:gd name="T23" fmla="*/ 83 h 87"/>
                <a:gd name="T24" fmla="*/ 0 w 71"/>
                <a:gd name="T25" fmla="*/ 4 h 87"/>
                <a:gd name="T26" fmla="*/ 4 w 71"/>
                <a:gd name="T27" fmla="*/ 0 h 87"/>
                <a:gd name="T28" fmla="*/ 18 w 71"/>
                <a:gd name="T29" fmla="*/ 0 h 87"/>
                <a:gd name="T30" fmla="*/ 22 w 71"/>
                <a:gd name="T31" fmla="*/ 4 h 87"/>
                <a:gd name="T32" fmla="*/ 22 w 71"/>
                <a:gd name="T33" fmla="*/ 29 h 87"/>
                <a:gd name="T34" fmla="*/ 23 w 71"/>
                <a:gd name="T35" fmla="*/ 29 h 87"/>
                <a:gd name="T36" fmla="*/ 43 w 71"/>
                <a:gd name="T37" fmla="*/ 3 h 87"/>
                <a:gd name="T38" fmla="*/ 47 w 71"/>
                <a:gd name="T39" fmla="*/ 0 h 87"/>
                <a:gd name="T40" fmla="*/ 65 w 71"/>
                <a:gd name="T41" fmla="*/ 0 h 87"/>
                <a:gd name="T42" fmla="*/ 68 w 71"/>
                <a:gd name="T43" fmla="*/ 5 h 87"/>
                <a:gd name="T44" fmla="*/ 43 w 71"/>
                <a:gd name="T45" fmla="*/ 39 h 87"/>
                <a:gd name="T46" fmla="*/ 43 w 71"/>
                <a:gd name="T47" fmla="*/ 41 h 87"/>
                <a:gd name="T48" fmla="*/ 70 w 71"/>
                <a:gd name="T49" fmla="*/ 8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87">
                  <a:moveTo>
                    <a:pt x="70" y="82"/>
                  </a:moveTo>
                  <a:cubicBezTo>
                    <a:pt x="71" y="85"/>
                    <a:pt x="70" y="87"/>
                    <a:pt x="67" y="87"/>
                  </a:cubicBezTo>
                  <a:cubicBezTo>
                    <a:pt x="49" y="87"/>
                    <a:pt x="49" y="87"/>
                    <a:pt x="49" y="87"/>
                  </a:cubicBezTo>
                  <a:cubicBezTo>
                    <a:pt x="47" y="87"/>
                    <a:pt x="46" y="86"/>
                    <a:pt x="44" y="84"/>
                  </a:cubicBezTo>
                  <a:cubicBezTo>
                    <a:pt x="29" y="61"/>
                    <a:pt x="29" y="61"/>
                    <a:pt x="29" y="61"/>
                  </a:cubicBezTo>
                  <a:cubicBezTo>
                    <a:pt x="29" y="60"/>
                    <a:pt x="28" y="60"/>
                    <a:pt x="27" y="61"/>
                  </a:cubicBezTo>
                  <a:cubicBezTo>
                    <a:pt x="22" y="68"/>
                    <a:pt x="22" y="68"/>
                    <a:pt x="22" y="68"/>
                  </a:cubicBezTo>
                  <a:cubicBezTo>
                    <a:pt x="22" y="68"/>
                    <a:pt x="22" y="69"/>
                    <a:pt x="22" y="69"/>
                  </a:cubicBezTo>
                  <a:cubicBezTo>
                    <a:pt x="22" y="83"/>
                    <a:pt x="22" y="83"/>
                    <a:pt x="22" y="83"/>
                  </a:cubicBezTo>
                  <a:cubicBezTo>
                    <a:pt x="22" y="85"/>
                    <a:pt x="21" y="87"/>
                    <a:pt x="18" y="87"/>
                  </a:cubicBezTo>
                  <a:cubicBezTo>
                    <a:pt x="4" y="87"/>
                    <a:pt x="4" y="87"/>
                    <a:pt x="4" y="87"/>
                  </a:cubicBezTo>
                  <a:cubicBezTo>
                    <a:pt x="2" y="87"/>
                    <a:pt x="0" y="85"/>
                    <a:pt x="0" y="83"/>
                  </a:cubicBezTo>
                  <a:cubicBezTo>
                    <a:pt x="0" y="4"/>
                    <a:pt x="0" y="4"/>
                    <a:pt x="0" y="4"/>
                  </a:cubicBezTo>
                  <a:cubicBezTo>
                    <a:pt x="0" y="2"/>
                    <a:pt x="2" y="0"/>
                    <a:pt x="4" y="0"/>
                  </a:cubicBezTo>
                  <a:cubicBezTo>
                    <a:pt x="18" y="0"/>
                    <a:pt x="18" y="0"/>
                    <a:pt x="18" y="0"/>
                  </a:cubicBezTo>
                  <a:cubicBezTo>
                    <a:pt x="21" y="0"/>
                    <a:pt x="22" y="2"/>
                    <a:pt x="22" y="4"/>
                  </a:cubicBezTo>
                  <a:cubicBezTo>
                    <a:pt x="22" y="29"/>
                    <a:pt x="22" y="29"/>
                    <a:pt x="22" y="29"/>
                  </a:cubicBezTo>
                  <a:cubicBezTo>
                    <a:pt x="22" y="30"/>
                    <a:pt x="23" y="30"/>
                    <a:pt x="23" y="29"/>
                  </a:cubicBezTo>
                  <a:cubicBezTo>
                    <a:pt x="43" y="3"/>
                    <a:pt x="43" y="3"/>
                    <a:pt x="43" y="3"/>
                  </a:cubicBezTo>
                  <a:cubicBezTo>
                    <a:pt x="44" y="1"/>
                    <a:pt x="45" y="0"/>
                    <a:pt x="47" y="0"/>
                  </a:cubicBezTo>
                  <a:cubicBezTo>
                    <a:pt x="65" y="0"/>
                    <a:pt x="65" y="0"/>
                    <a:pt x="65" y="0"/>
                  </a:cubicBezTo>
                  <a:cubicBezTo>
                    <a:pt x="68" y="0"/>
                    <a:pt x="69" y="2"/>
                    <a:pt x="68" y="5"/>
                  </a:cubicBezTo>
                  <a:cubicBezTo>
                    <a:pt x="43" y="39"/>
                    <a:pt x="43" y="39"/>
                    <a:pt x="43" y="39"/>
                  </a:cubicBezTo>
                  <a:cubicBezTo>
                    <a:pt x="42" y="40"/>
                    <a:pt x="42" y="40"/>
                    <a:pt x="43" y="41"/>
                  </a:cubicBezTo>
                  <a:lnTo>
                    <a:pt x="70" y="82"/>
                  </a:lnTo>
                  <a:close/>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3" name="Freeform 127">
              <a:extLst>
                <a:ext uri="{FF2B5EF4-FFF2-40B4-BE49-F238E27FC236}">
                  <a16:creationId xmlns:a16="http://schemas.microsoft.com/office/drawing/2014/main" id="{8ABD0C87-90B9-4B04-AA4A-851B81C13059}"/>
                </a:ext>
              </a:extLst>
            </p:cNvPr>
            <p:cNvSpPr>
              <a:spLocks/>
            </p:cNvSpPr>
            <p:nvPr userDrawn="1"/>
          </p:nvSpPr>
          <p:spPr bwMode="auto">
            <a:xfrm>
              <a:off x="933" y="3962"/>
              <a:ext cx="54" cy="65"/>
            </a:xfrm>
            <a:custGeom>
              <a:avLst/>
              <a:gdLst>
                <a:gd name="T0" fmla="*/ 25 w 71"/>
                <a:gd name="T1" fmla="*/ 25 h 87"/>
                <a:gd name="T2" fmla="*/ 21 w 71"/>
                <a:gd name="T3" fmla="*/ 22 h 87"/>
                <a:gd name="T4" fmla="*/ 4 w 71"/>
                <a:gd name="T5" fmla="*/ 22 h 87"/>
                <a:gd name="T6" fmla="*/ 0 w 71"/>
                <a:gd name="T7" fmla="*/ 18 h 87"/>
                <a:gd name="T8" fmla="*/ 0 w 71"/>
                <a:gd name="T9" fmla="*/ 4 h 87"/>
                <a:gd name="T10" fmla="*/ 4 w 71"/>
                <a:gd name="T11" fmla="*/ 0 h 87"/>
                <a:gd name="T12" fmla="*/ 67 w 71"/>
                <a:gd name="T13" fmla="*/ 0 h 87"/>
                <a:gd name="T14" fmla="*/ 71 w 71"/>
                <a:gd name="T15" fmla="*/ 4 h 87"/>
                <a:gd name="T16" fmla="*/ 71 w 71"/>
                <a:gd name="T17" fmla="*/ 18 h 87"/>
                <a:gd name="T18" fmla="*/ 67 w 71"/>
                <a:gd name="T19" fmla="*/ 22 h 87"/>
                <a:gd name="T20" fmla="*/ 50 w 71"/>
                <a:gd name="T21" fmla="*/ 22 h 87"/>
                <a:gd name="T22" fmla="*/ 46 w 71"/>
                <a:gd name="T23" fmla="*/ 25 h 87"/>
                <a:gd name="T24" fmla="*/ 46 w 71"/>
                <a:gd name="T25" fmla="*/ 83 h 87"/>
                <a:gd name="T26" fmla="*/ 43 w 71"/>
                <a:gd name="T27" fmla="*/ 87 h 87"/>
                <a:gd name="T28" fmla="*/ 29 w 71"/>
                <a:gd name="T29" fmla="*/ 87 h 87"/>
                <a:gd name="T30" fmla="*/ 25 w 71"/>
                <a:gd name="T31" fmla="*/ 83 h 87"/>
                <a:gd name="T32" fmla="*/ 25 w 71"/>
                <a:gd name="T33" fmla="*/ 2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87">
                  <a:moveTo>
                    <a:pt x="25" y="25"/>
                  </a:moveTo>
                  <a:cubicBezTo>
                    <a:pt x="25" y="23"/>
                    <a:pt x="24" y="22"/>
                    <a:pt x="21" y="22"/>
                  </a:cubicBezTo>
                  <a:cubicBezTo>
                    <a:pt x="4" y="22"/>
                    <a:pt x="4" y="22"/>
                    <a:pt x="4" y="22"/>
                  </a:cubicBezTo>
                  <a:cubicBezTo>
                    <a:pt x="2" y="22"/>
                    <a:pt x="0" y="20"/>
                    <a:pt x="0" y="18"/>
                  </a:cubicBezTo>
                  <a:cubicBezTo>
                    <a:pt x="0" y="4"/>
                    <a:pt x="0" y="4"/>
                    <a:pt x="0" y="4"/>
                  </a:cubicBezTo>
                  <a:cubicBezTo>
                    <a:pt x="0" y="2"/>
                    <a:pt x="2" y="0"/>
                    <a:pt x="4" y="0"/>
                  </a:cubicBezTo>
                  <a:cubicBezTo>
                    <a:pt x="67" y="0"/>
                    <a:pt x="67" y="0"/>
                    <a:pt x="67" y="0"/>
                  </a:cubicBezTo>
                  <a:cubicBezTo>
                    <a:pt x="70" y="0"/>
                    <a:pt x="71" y="2"/>
                    <a:pt x="71" y="4"/>
                  </a:cubicBezTo>
                  <a:cubicBezTo>
                    <a:pt x="71" y="18"/>
                    <a:pt x="71" y="18"/>
                    <a:pt x="71" y="18"/>
                  </a:cubicBezTo>
                  <a:cubicBezTo>
                    <a:pt x="71" y="20"/>
                    <a:pt x="70" y="22"/>
                    <a:pt x="67" y="22"/>
                  </a:cubicBezTo>
                  <a:cubicBezTo>
                    <a:pt x="50" y="22"/>
                    <a:pt x="50" y="22"/>
                    <a:pt x="50" y="22"/>
                  </a:cubicBezTo>
                  <a:cubicBezTo>
                    <a:pt x="48" y="22"/>
                    <a:pt x="46" y="23"/>
                    <a:pt x="46" y="25"/>
                  </a:cubicBezTo>
                  <a:cubicBezTo>
                    <a:pt x="46" y="83"/>
                    <a:pt x="46" y="83"/>
                    <a:pt x="46" y="83"/>
                  </a:cubicBezTo>
                  <a:cubicBezTo>
                    <a:pt x="46" y="85"/>
                    <a:pt x="45" y="87"/>
                    <a:pt x="43" y="87"/>
                  </a:cubicBezTo>
                  <a:cubicBezTo>
                    <a:pt x="29" y="87"/>
                    <a:pt x="29" y="87"/>
                    <a:pt x="29" y="87"/>
                  </a:cubicBezTo>
                  <a:cubicBezTo>
                    <a:pt x="26" y="87"/>
                    <a:pt x="25" y="85"/>
                    <a:pt x="25" y="83"/>
                  </a:cubicBezTo>
                  <a:lnTo>
                    <a:pt x="25" y="25"/>
                  </a:lnTo>
                  <a:close/>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4" name="Freeform 128">
              <a:extLst>
                <a:ext uri="{FF2B5EF4-FFF2-40B4-BE49-F238E27FC236}">
                  <a16:creationId xmlns:a16="http://schemas.microsoft.com/office/drawing/2014/main" id="{2C692088-5B36-419B-8837-0D9A5A5F1CF8}"/>
                </a:ext>
              </a:extLst>
            </p:cNvPr>
            <p:cNvSpPr>
              <a:spLocks noEditPoints="1"/>
            </p:cNvSpPr>
            <p:nvPr userDrawn="1"/>
          </p:nvSpPr>
          <p:spPr bwMode="auto">
            <a:xfrm>
              <a:off x="996" y="3947"/>
              <a:ext cx="22" cy="80"/>
            </a:xfrm>
            <a:custGeom>
              <a:avLst/>
              <a:gdLst>
                <a:gd name="T0" fmla="*/ 24 w 29"/>
                <a:gd name="T1" fmla="*/ 0 h 106"/>
                <a:gd name="T2" fmla="*/ 28 w 29"/>
                <a:gd name="T3" fmla="*/ 4 h 106"/>
                <a:gd name="T4" fmla="*/ 26 w 29"/>
                <a:gd name="T5" fmla="*/ 68 h 106"/>
                <a:gd name="T6" fmla="*/ 22 w 29"/>
                <a:gd name="T7" fmla="*/ 72 h 106"/>
                <a:gd name="T8" fmla="*/ 7 w 29"/>
                <a:gd name="T9" fmla="*/ 72 h 106"/>
                <a:gd name="T10" fmla="*/ 3 w 29"/>
                <a:gd name="T11" fmla="*/ 68 h 106"/>
                <a:gd name="T12" fmla="*/ 1 w 29"/>
                <a:gd name="T13" fmla="*/ 4 h 106"/>
                <a:gd name="T14" fmla="*/ 5 w 29"/>
                <a:gd name="T15" fmla="*/ 0 h 106"/>
                <a:gd name="T16" fmla="*/ 24 w 29"/>
                <a:gd name="T17" fmla="*/ 0 h 106"/>
                <a:gd name="T18" fmla="*/ 22 w 29"/>
                <a:gd name="T19" fmla="*/ 80 h 106"/>
                <a:gd name="T20" fmla="*/ 26 w 29"/>
                <a:gd name="T21" fmla="*/ 84 h 106"/>
                <a:gd name="T22" fmla="*/ 26 w 29"/>
                <a:gd name="T23" fmla="*/ 101 h 106"/>
                <a:gd name="T24" fmla="*/ 22 w 29"/>
                <a:gd name="T25" fmla="*/ 106 h 106"/>
                <a:gd name="T26" fmla="*/ 7 w 29"/>
                <a:gd name="T27" fmla="*/ 106 h 106"/>
                <a:gd name="T28" fmla="*/ 3 w 29"/>
                <a:gd name="T29" fmla="*/ 101 h 106"/>
                <a:gd name="T30" fmla="*/ 3 w 29"/>
                <a:gd name="T31" fmla="*/ 84 h 106"/>
                <a:gd name="T32" fmla="*/ 7 w 29"/>
                <a:gd name="T33" fmla="*/ 80 h 106"/>
                <a:gd name="T34" fmla="*/ 22 w 29"/>
                <a:gd name="T35"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106">
                  <a:moveTo>
                    <a:pt x="24" y="0"/>
                  </a:moveTo>
                  <a:cubicBezTo>
                    <a:pt x="27" y="0"/>
                    <a:pt x="29" y="1"/>
                    <a:pt x="28" y="4"/>
                  </a:cubicBezTo>
                  <a:cubicBezTo>
                    <a:pt x="26" y="68"/>
                    <a:pt x="26" y="68"/>
                    <a:pt x="26" y="68"/>
                  </a:cubicBezTo>
                  <a:cubicBezTo>
                    <a:pt x="26" y="71"/>
                    <a:pt x="24" y="72"/>
                    <a:pt x="22" y="72"/>
                  </a:cubicBezTo>
                  <a:cubicBezTo>
                    <a:pt x="7" y="72"/>
                    <a:pt x="7" y="72"/>
                    <a:pt x="7" y="72"/>
                  </a:cubicBezTo>
                  <a:cubicBezTo>
                    <a:pt x="5" y="72"/>
                    <a:pt x="3" y="71"/>
                    <a:pt x="3" y="68"/>
                  </a:cubicBezTo>
                  <a:cubicBezTo>
                    <a:pt x="1" y="4"/>
                    <a:pt x="1" y="4"/>
                    <a:pt x="1" y="4"/>
                  </a:cubicBezTo>
                  <a:cubicBezTo>
                    <a:pt x="0" y="1"/>
                    <a:pt x="2" y="0"/>
                    <a:pt x="5" y="0"/>
                  </a:cubicBezTo>
                  <a:lnTo>
                    <a:pt x="24" y="0"/>
                  </a:lnTo>
                  <a:close/>
                  <a:moveTo>
                    <a:pt x="22" y="80"/>
                  </a:moveTo>
                  <a:cubicBezTo>
                    <a:pt x="24" y="80"/>
                    <a:pt x="26" y="81"/>
                    <a:pt x="26" y="84"/>
                  </a:cubicBezTo>
                  <a:cubicBezTo>
                    <a:pt x="26" y="101"/>
                    <a:pt x="26" y="101"/>
                    <a:pt x="26" y="101"/>
                  </a:cubicBezTo>
                  <a:cubicBezTo>
                    <a:pt x="26" y="104"/>
                    <a:pt x="24" y="106"/>
                    <a:pt x="22" y="106"/>
                  </a:cubicBezTo>
                  <a:cubicBezTo>
                    <a:pt x="7" y="106"/>
                    <a:pt x="7" y="106"/>
                    <a:pt x="7" y="106"/>
                  </a:cubicBezTo>
                  <a:cubicBezTo>
                    <a:pt x="5" y="106"/>
                    <a:pt x="3" y="104"/>
                    <a:pt x="3" y="101"/>
                  </a:cubicBezTo>
                  <a:cubicBezTo>
                    <a:pt x="3" y="84"/>
                    <a:pt x="3" y="84"/>
                    <a:pt x="3" y="84"/>
                  </a:cubicBezTo>
                  <a:cubicBezTo>
                    <a:pt x="3" y="81"/>
                    <a:pt x="5" y="80"/>
                    <a:pt x="7" y="80"/>
                  </a:cubicBezTo>
                  <a:lnTo>
                    <a:pt x="22" y="80"/>
                  </a:lnTo>
                  <a:close/>
                </a:path>
              </a:pathLst>
            </a:custGeom>
            <a:solidFill>
              <a:srgbClr val="DC0C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5" name="Freeform 129">
              <a:extLst>
                <a:ext uri="{FF2B5EF4-FFF2-40B4-BE49-F238E27FC236}">
                  <a16:creationId xmlns:a16="http://schemas.microsoft.com/office/drawing/2014/main" id="{FBFC0BA9-3DF6-4254-8A5C-09B53F1C2AC7}"/>
                </a:ext>
              </a:extLst>
            </p:cNvPr>
            <p:cNvSpPr>
              <a:spLocks/>
            </p:cNvSpPr>
            <p:nvPr userDrawn="1"/>
          </p:nvSpPr>
          <p:spPr bwMode="auto">
            <a:xfrm>
              <a:off x="366" y="3903"/>
              <a:ext cx="34" cy="43"/>
            </a:xfrm>
            <a:custGeom>
              <a:avLst/>
              <a:gdLst>
                <a:gd name="T0" fmla="*/ 0 w 45"/>
                <a:gd name="T1" fmla="*/ 56 h 57"/>
                <a:gd name="T2" fmla="*/ 0 w 45"/>
                <a:gd name="T3" fmla="*/ 37 h 57"/>
                <a:gd name="T4" fmla="*/ 9 w 45"/>
                <a:gd name="T5" fmla="*/ 37 h 57"/>
                <a:gd name="T6" fmla="*/ 9 w 45"/>
                <a:gd name="T7" fmla="*/ 39 h 57"/>
                <a:gd name="T8" fmla="*/ 13 w 45"/>
                <a:gd name="T9" fmla="*/ 45 h 57"/>
                <a:gd name="T10" fmla="*/ 22 w 45"/>
                <a:gd name="T11" fmla="*/ 48 h 57"/>
                <a:gd name="T12" fmla="*/ 30 w 45"/>
                <a:gd name="T13" fmla="*/ 46 h 57"/>
                <a:gd name="T14" fmla="*/ 34 w 45"/>
                <a:gd name="T15" fmla="*/ 41 h 57"/>
                <a:gd name="T16" fmla="*/ 31 w 45"/>
                <a:gd name="T17" fmla="*/ 36 h 57"/>
                <a:gd name="T18" fmla="*/ 21 w 45"/>
                <a:gd name="T19" fmla="*/ 33 h 57"/>
                <a:gd name="T20" fmla="*/ 5 w 45"/>
                <a:gd name="T21" fmla="*/ 27 h 57"/>
                <a:gd name="T22" fmla="*/ 0 w 45"/>
                <a:gd name="T23" fmla="*/ 16 h 57"/>
                <a:gd name="T24" fmla="*/ 5 w 45"/>
                <a:gd name="T25" fmla="*/ 5 h 57"/>
                <a:gd name="T26" fmla="*/ 19 w 45"/>
                <a:gd name="T27" fmla="*/ 0 h 57"/>
                <a:gd name="T28" fmla="*/ 32 w 45"/>
                <a:gd name="T29" fmla="*/ 3 h 57"/>
                <a:gd name="T30" fmla="*/ 32 w 45"/>
                <a:gd name="T31" fmla="*/ 1 h 57"/>
                <a:gd name="T32" fmla="*/ 42 w 45"/>
                <a:gd name="T33" fmla="*/ 1 h 57"/>
                <a:gd name="T34" fmla="*/ 42 w 45"/>
                <a:gd name="T35" fmla="*/ 19 h 57"/>
                <a:gd name="T36" fmla="*/ 32 w 45"/>
                <a:gd name="T37" fmla="*/ 19 h 57"/>
                <a:gd name="T38" fmla="*/ 32 w 45"/>
                <a:gd name="T39" fmla="*/ 16 h 57"/>
                <a:gd name="T40" fmla="*/ 20 w 45"/>
                <a:gd name="T41" fmla="*/ 9 h 57"/>
                <a:gd name="T42" fmla="*/ 13 w 45"/>
                <a:gd name="T43" fmla="*/ 11 h 57"/>
                <a:gd name="T44" fmla="*/ 10 w 45"/>
                <a:gd name="T45" fmla="*/ 16 h 57"/>
                <a:gd name="T46" fmla="*/ 12 w 45"/>
                <a:gd name="T47" fmla="*/ 20 h 57"/>
                <a:gd name="T48" fmla="*/ 23 w 45"/>
                <a:gd name="T49" fmla="*/ 22 h 57"/>
                <a:gd name="T50" fmla="*/ 35 w 45"/>
                <a:gd name="T51" fmla="*/ 25 h 57"/>
                <a:gd name="T52" fmla="*/ 42 w 45"/>
                <a:gd name="T53" fmla="*/ 31 h 57"/>
                <a:gd name="T54" fmla="*/ 45 w 45"/>
                <a:gd name="T55" fmla="*/ 40 h 57"/>
                <a:gd name="T56" fmla="*/ 39 w 45"/>
                <a:gd name="T57" fmla="*/ 52 h 57"/>
                <a:gd name="T58" fmla="*/ 24 w 45"/>
                <a:gd name="T59" fmla="*/ 57 h 57"/>
                <a:gd name="T60" fmla="*/ 9 w 45"/>
                <a:gd name="T61" fmla="*/ 53 h 57"/>
                <a:gd name="T62" fmla="*/ 9 w 45"/>
                <a:gd name="T63" fmla="*/ 56 h 57"/>
                <a:gd name="T64" fmla="*/ 0 w 45"/>
                <a:gd name="T65"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57">
                  <a:moveTo>
                    <a:pt x="0" y="56"/>
                  </a:moveTo>
                  <a:cubicBezTo>
                    <a:pt x="0" y="37"/>
                    <a:pt x="0" y="37"/>
                    <a:pt x="0" y="37"/>
                  </a:cubicBezTo>
                  <a:cubicBezTo>
                    <a:pt x="9" y="37"/>
                    <a:pt x="9" y="37"/>
                    <a:pt x="9" y="37"/>
                  </a:cubicBezTo>
                  <a:cubicBezTo>
                    <a:pt x="9" y="39"/>
                    <a:pt x="9" y="39"/>
                    <a:pt x="9" y="39"/>
                  </a:cubicBezTo>
                  <a:cubicBezTo>
                    <a:pt x="10" y="41"/>
                    <a:pt x="11" y="43"/>
                    <a:pt x="13" y="45"/>
                  </a:cubicBezTo>
                  <a:cubicBezTo>
                    <a:pt x="16" y="47"/>
                    <a:pt x="19" y="48"/>
                    <a:pt x="22" y="48"/>
                  </a:cubicBezTo>
                  <a:cubicBezTo>
                    <a:pt x="26" y="48"/>
                    <a:pt x="28" y="47"/>
                    <a:pt x="30" y="46"/>
                  </a:cubicBezTo>
                  <a:cubicBezTo>
                    <a:pt x="33" y="45"/>
                    <a:pt x="34" y="43"/>
                    <a:pt x="34" y="41"/>
                  </a:cubicBezTo>
                  <a:cubicBezTo>
                    <a:pt x="34" y="39"/>
                    <a:pt x="33" y="37"/>
                    <a:pt x="31" y="36"/>
                  </a:cubicBezTo>
                  <a:cubicBezTo>
                    <a:pt x="29" y="35"/>
                    <a:pt x="26" y="34"/>
                    <a:pt x="21" y="33"/>
                  </a:cubicBezTo>
                  <a:cubicBezTo>
                    <a:pt x="13" y="32"/>
                    <a:pt x="8" y="30"/>
                    <a:pt x="5" y="27"/>
                  </a:cubicBezTo>
                  <a:cubicBezTo>
                    <a:pt x="1" y="24"/>
                    <a:pt x="0" y="21"/>
                    <a:pt x="0" y="16"/>
                  </a:cubicBezTo>
                  <a:cubicBezTo>
                    <a:pt x="0" y="12"/>
                    <a:pt x="2" y="8"/>
                    <a:pt x="5" y="5"/>
                  </a:cubicBezTo>
                  <a:cubicBezTo>
                    <a:pt x="9" y="2"/>
                    <a:pt x="13" y="0"/>
                    <a:pt x="19" y="0"/>
                  </a:cubicBezTo>
                  <a:cubicBezTo>
                    <a:pt x="24" y="0"/>
                    <a:pt x="29" y="1"/>
                    <a:pt x="32" y="3"/>
                  </a:cubicBezTo>
                  <a:cubicBezTo>
                    <a:pt x="32" y="1"/>
                    <a:pt x="32" y="1"/>
                    <a:pt x="32" y="1"/>
                  </a:cubicBezTo>
                  <a:cubicBezTo>
                    <a:pt x="42" y="1"/>
                    <a:pt x="42" y="1"/>
                    <a:pt x="42" y="1"/>
                  </a:cubicBezTo>
                  <a:cubicBezTo>
                    <a:pt x="42" y="19"/>
                    <a:pt x="42" y="19"/>
                    <a:pt x="42" y="19"/>
                  </a:cubicBezTo>
                  <a:cubicBezTo>
                    <a:pt x="32" y="19"/>
                    <a:pt x="32" y="19"/>
                    <a:pt x="32" y="19"/>
                  </a:cubicBezTo>
                  <a:cubicBezTo>
                    <a:pt x="32" y="16"/>
                    <a:pt x="32" y="16"/>
                    <a:pt x="32" y="16"/>
                  </a:cubicBezTo>
                  <a:cubicBezTo>
                    <a:pt x="29" y="11"/>
                    <a:pt x="25" y="9"/>
                    <a:pt x="20" y="9"/>
                  </a:cubicBezTo>
                  <a:cubicBezTo>
                    <a:pt x="17" y="9"/>
                    <a:pt x="14" y="10"/>
                    <a:pt x="13" y="11"/>
                  </a:cubicBezTo>
                  <a:cubicBezTo>
                    <a:pt x="11" y="12"/>
                    <a:pt x="10" y="14"/>
                    <a:pt x="10" y="16"/>
                  </a:cubicBezTo>
                  <a:cubicBezTo>
                    <a:pt x="10" y="18"/>
                    <a:pt x="11" y="19"/>
                    <a:pt x="12" y="20"/>
                  </a:cubicBezTo>
                  <a:cubicBezTo>
                    <a:pt x="14" y="21"/>
                    <a:pt x="18" y="22"/>
                    <a:pt x="23" y="22"/>
                  </a:cubicBezTo>
                  <a:cubicBezTo>
                    <a:pt x="29" y="23"/>
                    <a:pt x="33" y="24"/>
                    <a:pt x="35" y="25"/>
                  </a:cubicBezTo>
                  <a:cubicBezTo>
                    <a:pt x="38" y="27"/>
                    <a:pt x="40" y="28"/>
                    <a:pt x="42" y="31"/>
                  </a:cubicBezTo>
                  <a:cubicBezTo>
                    <a:pt x="44" y="34"/>
                    <a:pt x="45" y="37"/>
                    <a:pt x="45" y="40"/>
                  </a:cubicBezTo>
                  <a:cubicBezTo>
                    <a:pt x="45" y="45"/>
                    <a:pt x="43" y="49"/>
                    <a:pt x="39" y="52"/>
                  </a:cubicBezTo>
                  <a:cubicBezTo>
                    <a:pt x="35" y="55"/>
                    <a:pt x="30" y="57"/>
                    <a:pt x="24" y="57"/>
                  </a:cubicBezTo>
                  <a:cubicBezTo>
                    <a:pt x="18" y="57"/>
                    <a:pt x="13" y="55"/>
                    <a:pt x="9" y="53"/>
                  </a:cubicBezTo>
                  <a:cubicBezTo>
                    <a:pt x="9" y="56"/>
                    <a:pt x="9" y="56"/>
                    <a:pt x="9" y="56"/>
                  </a:cubicBezTo>
                  <a:lnTo>
                    <a:pt x="0"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6" name="Freeform 130">
              <a:extLst>
                <a:ext uri="{FF2B5EF4-FFF2-40B4-BE49-F238E27FC236}">
                  <a16:creationId xmlns:a16="http://schemas.microsoft.com/office/drawing/2014/main" id="{680FCD5F-E513-412C-AF82-03A620AB8278}"/>
                </a:ext>
              </a:extLst>
            </p:cNvPr>
            <p:cNvSpPr>
              <a:spLocks noEditPoints="1"/>
            </p:cNvSpPr>
            <p:nvPr userDrawn="1"/>
          </p:nvSpPr>
          <p:spPr bwMode="auto">
            <a:xfrm>
              <a:off x="402" y="3902"/>
              <a:ext cx="44" cy="44"/>
            </a:xfrm>
            <a:custGeom>
              <a:avLst/>
              <a:gdLst>
                <a:gd name="T0" fmla="*/ 0 w 58"/>
                <a:gd name="T1" fmla="*/ 29 h 58"/>
                <a:gd name="T2" fmla="*/ 8 w 58"/>
                <a:gd name="T3" fmla="*/ 9 h 58"/>
                <a:gd name="T4" fmla="*/ 29 w 58"/>
                <a:gd name="T5" fmla="*/ 0 h 58"/>
                <a:gd name="T6" fmla="*/ 49 w 58"/>
                <a:gd name="T7" fmla="*/ 8 h 58"/>
                <a:gd name="T8" fmla="*/ 58 w 58"/>
                <a:gd name="T9" fmla="*/ 29 h 58"/>
                <a:gd name="T10" fmla="*/ 49 w 58"/>
                <a:gd name="T11" fmla="*/ 50 h 58"/>
                <a:gd name="T12" fmla="*/ 29 w 58"/>
                <a:gd name="T13" fmla="*/ 58 h 58"/>
                <a:gd name="T14" fmla="*/ 8 w 58"/>
                <a:gd name="T15" fmla="*/ 50 h 58"/>
                <a:gd name="T16" fmla="*/ 0 w 58"/>
                <a:gd name="T17" fmla="*/ 29 h 58"/>
                <a:gd name="T18" fmla="*/ 11 w 58"/>
                <a:gd name="T19" fmla="*/ 29 h 58"/>
                <a:gd name="T20" fmla="*/ 16 w 58"/>
                <a:gd name="T21" fmla="*/ 43 h 58"/>
                <a:gd name="T22" fmla="*/ 29 w 58"/>
                <a:gd name="T23" fmla="*/ 48 h 58"/>
                <a:gd name="T24" fmla="*/ 41 w 58"/>
                <a:gd name="T25" fmla="*/ 43 h 58"/>
                <a:gd name="T26" fmla="*/ 46 w 58"/>
                <a:gd name="T27" fmla="*/ 29 h 58"/>
                <a:gd name="T28" fmla="*/ 41 w 58"/>
                <a:gd name="T29" fmla="*/ 16 h 58"/>
                <a:gd name="T30" fmla="*/ 29 w 58"/>
                <a:gd name="T31" fmla="*/ 11 h 58"/>
                <a:gd name="T32" fmla="*/ 16 w 58"/>
                <a:gd name="T33" fmla="*/ 16 h 58"/>
                <a:gd name="T34" fmla="*/ 11 w 58"/>
                <a:gd name="T3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8">
                  <a:moveTo>
                    <a:pt x="0" y="29"/>
                  </a:moveTo>
                  <a:cubicBezTo>
                    <a:pt x="0" y="21"/>
                    <a:pt x="3" y="14"/>
                    <a:pt x="8" y="9"/>
                  </a:cubicBezTo>
                  <a:cubicBezTo>
                    <a:pt x="14" y="3"/>
                    <a:pt x="21" y="0"/>
                    <a:pt x="29" y="0"/>
                  </a:cubicBezTo>
                  <a:cubicBezTo>
                    <a:pt x="37" y="0"/>
                    <a:pt x="43" y="3"/>
                    <a:pt x="49" y="8"/>
                  </a:cubicBezTo>
                  <a:cubicBezTo>
                    <a:pt x="55" y="14"/>
                    <a:pt x="58" y="21"/>
                    <a:pt x="58" y="29"/>
                  </a:cubicBezTo>
                  <a:cubicBezTo>
                    <a:pt x="58" y="38"/>
                    <a:pt x="55" y="45"/>
                    <a:pt x="49" y="50"/>
                  </a:cubicBezTo>
                  <a:cubicBezTo>
                    <a:pt x="44" y="56"/>
                    <a:pt x="37" y="58"/>
                    <a:pt x="29" y="58"/>
                  </a:cubicBezTo>
                  <a:cubicBezTo>
                    <a:pt x="21" y="58"/>
                    <a:pt x="14" y="56"/>
                    <a:pt x="8" y="50"/>
                  </a:cubicBezTo>
                  <a:cubicBezTo>
                    <a:pt x="3" y="45"/>
                    <a:pt x="0" y="38"/>
                    <a:pt x="0" y="29"/>
                  </a:cubicBezTo>
                  <a:close/>
                  <a:moveTo>
                    <a:pt x="11" y="29"/>
                  </a:moveTo>
                  <a:cubicBezTo>
                    <a:pt x="11" y="35"/>
                    <a:pt x="13" y="39"/>
                    <a:pt x="16" y="43"/>
                  </a:cubicBezTo>
                  <a:cubicBezTo>
                    <a:pt x="20" y="46"/>
                    <a:pt x="24" y="48"/>
                    <a:pt x="29" y="48"/>
                  </a:cubicBezTo>
                  <a:cubicBezTo>
                    <a:pt x="34" y="48"/>
                    <a:pt x="38" y="46"/>
                    <a:pt x="41" y="43"/>
                  </a:cubicBezTo>
                  <a:cubicBezTo>
                    <a:pt x="45" y="39"/>
                    <a:pt x="46" y="35"/>
                    <a:pt x="46" y="29"/>
                  </a:cubicBezTo>
                  <a:cubicBezTo>
                    <a:pt x="46" y="24"/>
                    <a:pt x="45" y="20"/>
                    <a:pt x="41" y="16"/>
                  </a:cubicBezTo>
                  <a:cubicBezTo>
                    <a:pt x="38" y="13"/>
                    <a:pt x="34" y="11"/>
                    <a:pt x="29" y="11"/>
                  </a:cubicBezTo>
                  <a:cubicBezTo>
                    <a:pt x="24" y="11"/>
                    <a:pt x="20" y="13"/>
                    <a:pt x="16" y="16"/>
                  </a:cubicBezTo>
                  <a:cubicBezTo>
                    <a:pt x="13" y="20"/>
                    <a:pt x="11" y="24"/>
                    <a:pt x="11"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7" name="Freeform 131">
              <a:extLst>
                <a:ext uri="{FF2B5EF4-FFF2-40B4-BE49-F238E27FC236}">
                  <a16:creationId xmlns:a16="http://schemas.microsoft.com/office/drawing/2014/main" id="{802C732D-E087-491D-BE7B-C91DC9D6056C}"/>
                </a:ext>
              </a:extLst>
            </p:cNvPr>
            <p:cNvSpPr>
              <a:spLocks/>
            </p:cNvSpPr>
            <p:nvPr userDrawn="1"/>
          </p:nvSpPr>
          <p:spPr bwMode="auto">
            <a:xfrm>
              <a:off x="449" y="3902"/>
              <a:ext cx="40" cy="44"/>
            </a:xfrm>
            <a:custGeom>
              <a:avLst/>
              <a:gdLst>
                <a:gd name="T0" fmla="*/ 52 w 53"/>
                <a:gd name="T1" fmla="*/ 2 h 58"/>
                <a:gd name="T2" fmla="*/ 52 w 53"/>
                <a:gd name="T3" fmla="*/ 23 h 58"/>
                <a:gd name="T4" fmla="*/ 42 w 53"/>
                <a:gd name="T5" fmla="*/ 23 h 58"/>
                <a:gd name="T6" fmla="*/ 37 w 53"/>
                <a:gd name="T7" fmla="*/ 14 h 58"/>
                <a:gd name="T8" fmla="*/ 28 w 53"/>
                <a:gd name="T9" fmla="*/ 10 h 58"/>
                <a:gd name="T10" fmla="*/ 16 w 53"/>
                <a:gd name="T11" fmla="*/ 15 h 58"/>
                <a:gd name="T12" fmla="*/ 11 w 53"/>
                <a:gd name="T13" fmla="*/ 29 h 58"/>
                <a:gd name="T14" fmla="*/ 16 w 53"/>
                <a:gd name="T15" fmla="*/ 43 h 58"/>
                <a:gd name="T16" fmla="*/ 28 w 53"/>
                <a:gd name="T17" fmla="*/ 49 h 58"/>
                <a:gd name="T18" fmla="*/ 44 w 53"/>
                <a:gd name="T19" fmla="*/ 38 h 58"/>
                <a:gd name="T20" fmla="*/ 53 w 53"/>
                <a:gd name="T21" fmla="*/ 42 h 58"/>
                <a:gd name="T22" fmla="*/ 28 w 53"/>
                <a:gd name="T23" fmla="*/ 58 h 58"/>
                <a:gd name="T24" fmla="*/ 7 w 53"/>
                <a:gd name="T25" fmla="*/ 49 h 58"/>
                <a:gd name="T26" fmla="*/ 0 w 53"/>
                <a:gd name="T27" fmla="*/ 29 h 58"/>
                <a:gd name="T28" fmla="*/ 8 w 53"/>
                <a:gd name="T29" fmla="*/ 8 h 58"/>
                <a:gd name="T30" fmla="*/ 27 w 53"/>
                <a:gd name="T31" fmla="*/ 0 h 58"/>
                <a:gd name="T32" fmla="*/ 42 w 53"/>
                <a:gd name="T33" fmla="*/ 6 h 58"/>
                <a:gd name="T34" fmla="*/ 42 w 53"/>
                <a:gd name="T35" fmla="*/ 2 h 58"/>
                <a:gd name="T36" fmla="*/ 52 w 53"/>
                <a:gd name="T37"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58">
                  <a:moveTo>
                    <a:pt x="52" y="2"/>
                  </a:moveTo>
                  <a:cubicBezTo>
                    <a:pt x="52" y="23"/>
                    <a:pt x="52" y="23"/>
                    <a:pt x="52" y="23"/>
                  </a:cubicBezTo>
                  <a:cubicBezTo>
                    <a:pt x="42" y="23"/>
                    <a:pt x="42" y="23"/>
                    <a:pt x="42" y="23"/>
                  </a:cubicBezTo>
                  <a:cubicBezTo>
                    <a:pt x="41" y="19"/>
                    <a:pt x="40" y="16"/>
                    <a:pt x="37" y="14"/>
                  </a:cubicBezTo>
                  <a:cubicBezTo>
                    <a:pt x="34" y="11"/>
                    <a:pt x="31" y="10"/>
                    <a:pt x="28" y="10"/>
                  </a:cubicBezTo>
                  <a:cubicBezTo>
                    <a:pt x="23" y="10"/>
                    <a:pt x="19" y="12"/>
                    <a:pt x="16" y="15"/>
                  </a:cubicBezTo>
                  <a:cubicBezTo>
                    <a:pt x="13" y="19"/>
                    <a:pt x="11" y="23"/>
                    <a:pt x="11" y="29"/>
                  </a:cubicBezTo>
                  <a:cubicBezTo>
                    <a:pt x="11" y="34"/>
                    <a:pt x="13" y="39"/>
                    <a:pt x="16" y="43"/>
                  </a:cubicBezTo>
                  <a:cubicBezTo>
                    <a:pt x="18" y="47"/>
                    <a:pt x="23" y="49"/>
                    <a:pt x="28" y="49"/>
                  </a:cubicBezTo>
                  <a:cubicBezTo>
                    <a:pt x="36" y="49"/>
                    <a:pt x="41" y="45"/>
                    <a:pt x="44" y="38"/>
                  </a:cubicBezTo>
                  <a:cubicBezTo>
                    <a:pt x="53" y="42"/>
                    <a:pt x="53" y="42"/>
                    <a:pt x="53" y="42"/>
                  </a:cubicBezTo>
                  <a:cubicBezTo>
                    <a:pt x="48" y="53"/>
                    <a:pt x="40" y="58"/>
                    <a:pt x="28" y="58"/>
                  </a:cubicBezTo>
                  <a:cubicBezTo>
                    <a:pt x="19" y="58"/>
                    <a:pt x="12" y="55"/>
                    <a:pt x="7" y="49"/>
                  </a:cubicBezTo>
                  <a:cubicBezTo>
                    <a:pt x="2" y="44"/>
                    <a:pt x="0" y="37"/>
                    <a:pt x="0" y="29"/>
                  </a:cubicBezTo>
                  <a:cubicBezTo>
                    <a:pt x="0" y="21"/>
                    <a:pt x="2" y="14"/>
                    <a:pt x="8" y="8"/>
                  </a:cubicBezTo>
                  <a:cubicBezTo>
                    <a:pt x="13" y="3"/>
                    <a:pt x="19" y="0"/>
                    <a:pt x="27" y="0"/>
                  </a:cubicBezTo>
                  <a:cubicBezTo>
                    <a:pt x="33" y="0"/>
                    <a:pt x="38" y="2"/>
                    <a:pt x="42" y="6"/>
                  </a:cubicBezTo>
                  <a:cubicBezTo>
                    <a:pt x="42" y="2"/>
                    <a:pt x="42" y="2"/>
                    <a:pt x="42" y="2"/>
                  </a:cubicBezTo>
                  <a:lnTo>
                    <a:pt x="5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8" name="Freeform 132">
              <a:extLst>
                <a:ext uri="{FF2B5EF4-FFF2-40B4-BE49-F238E27FC236}">
                  <a16:creationId xmlns:a16="http://schemas.microsoft.com/office/drawing/2014/main" id="{A4238231-3E9C-45D4-A610-4C5F07523361}"/>
                </a:ext>
              </a:extLst>
            </p:cNvPr>
            <p:cNvSpPr>
              <a:spLocks noEditPoints="1"/>
            </p:cNvSpPr>
            <p:nvPr userDrawn="1"/>
          </p:nvSpPr>
          <p:spPr bwMode="auto">
            <a:xfrm>
              <a:off x="492" y="3885"/>
              <a:ext cx="21" cy="61"/>
            </a:xfrm>
            <a:custGeom>
              <a:avLst/>
              <a:gdLst>
                <a:gd name="T0" fmla="*/ 9 w 28"/>
                <a:gd name="T1" fmla="*/ 70 h 80"/>
                <a:gd name="T2" fmla="*/ 9 w 28"/>
                <a:gd name="T3" fmla="*/ 34 h 80"/>
                <a:gd name="T4" fmla="*/ 0 w 28"/>
                <a:gd name="T5" fmla="*/ 34 h 80"/>
                <a:gd name="T6" fmla="*/ 0 w 28"/>
                <a:gd name="T7" fmla="*/ 25 h 80"/>
                <a:gd name="T8" fmla="*/ 19 w 28"/>
                <a:gd name="T9" fmla="*/ 25 h 80"/>
                <a:gd name="T10" fmla="*/ 19 w 28"/>
                <a:gd name="T11" fmla="*/ 70 h 80"/>
                <a:gd name="T12" fmla="*/ 28 w 28"/>
                <a:gd name="T13" fmla="*/ 70 h 80"/>
                <a:gd name="T14" fmla="*/ 28 w 28"/>
                <a:gd name="T15" fmla="*/ 80 h 80"/>
                <a:gd name="T16" fmla="*/ 0 w 28"/>
                <a:gd name="T17" fmla="*/ 80 h 80"/>
                <a:gd name="T18" fmla="*/ 0 w 28"/>
                <a:gd name="T19" fmla="*/ 70 h 80"/>
                <a:gd name="T20" fmla="*/ 9 w 28"/>
                <a:gd name="T21" fmla="*/ 70 h 80"/>
                <a:gd name="T22" fmla="*/ 7 w 28"/>
                <a:gd name="T23" fmla="*/ 6 h 80"/>
                <a:gd name="T24" fmla="*/ 9 w 28"/>
                <a:gd name="T25" fmla="*/ 2 h 80"/>
                <a:gd name="T26" fmla="*/ 14 w 28"/>
                <a:gd name="T27" fmla="*/ 0 h 80"/>
                <a:gd name="T28" fmla="*/ 18 w 28"/>
                <a:gd name="T29" fmla="*/ 2 h 80"/>
                <a:gd name="T30" fmla="*/ 20 w 28"/>
                <a:gd name="T31" fmla="*/ 6 h 80"/>
                <a:gd name="T32" fmla="*/ 18 w 28"/>
                <a:gd name="T33" fmla="*/ 11 h 80"/>
                <a:gd name="T34" fmla="*/ 14 w 28"/>
                <a:gd name="T35" fmla="*/ 13 h 80"/>
                <a:gd name="T36" fmla="*/ 9 w 28"/>
                <a:gd name="T37" fmla="*/ 11 h 80"/>
                <a:gd name="T38" fmla="*/ 7 w 28"/>
                <a:gd name="T39" fmla="*/ 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80">
                  <a:moveTo>
                    <a:pt x="9" y="70"/>
                  </a:moveTo>
                  <a:cubicBezTo>
                    <a:pt x="9" y="34"/>
                    <a:pt x="9" y="34"/>
                    <a:pt x="9" y="34"/>
                  </a:cubicBezTo>
                  <a:cubicBezTo>
                    <a:pt x="0" y="34"/>
                    <a:pt x="0" y="34"/>
                    <a:pt x="0" y="34"/>
                  </a:cubicBezTo>
                  <a:cubicBezTo>
                    <a:pt x="0" y="25"/>
                    <a:pt x="0" y="25"/>
                    <a:pt x="0" y="25"/>
                  </a:cubicBezTo>
                  <a:cubicBezTo>
                    <a:pt x="19" y="25"/>
                    <a:pt x="19" y="25"/>
                    <a:pt x="19" y="25"/>
                  </a:cubicBezTo>
                  <a:cubicBezTo>
                    <a:pt x="19" y="70"/>
                    <a:pt x="19" y="70"/>
                    <a:pt x="19" y="70"/>
                  </a:cubicBezTo>
                  <a:cubicBezTo>
                    <a:pt x="28" y="70"/>
                    <a:pt x="28" y="70"/>
                    <a:pt x="28" y="70"/>
                  </a:cubicBezTo>
                  <a:cubicBezTo>
                    <a:pt x="28" y="80"/>
                    <a:pt x="28" y="80"/>
                    <a:pt x="28" y="80"/>
                  </a:cubicBezTo>
                  <a:cubicBezTo>
                    <a:pt x="0" y="80"/>
                    <a:pt x="0" y="80"/>
                    <a:pt x="0" y="80"/>
                  </a:cubicBezTo>
                  <a:cubicBezTo>
                    <a:pt x="0" y="70"/>
                    <a:pt x="0" y="70"/>
                    <a:pt x="0" y="70"/>
                  </a:cubicBezTo>
                  <a:lnTo>
                    <a:pt x="9" y="70"/>
                  </a:lnTo>
                  <a:close/>
                  <a:moveTo>
                    <a:pt x="7" y="6"/>
                  </a:moveTo>
                  <a:cubicBezTo>
                    <a:pt x="7" y="5"/>
                    <a:pt x="8" y="3"/>
                    <a:pt x="9" y="2"/>
                  </a:cubicBezTo>
                  <a:cubicBezTo>
                    <a:pt x="10" y="0"/>
                    <a:pt x="12" y="0"/>
                    <a:pt x="14" y="0"/>
                  </a:cubicBezTo>
                  <a:cubicBezTo>
                    <a:pt x="15" y="0"/>
                    <a:pt x="17" y="0"/>
                    <a:pt x="18" y="2"/>
                  </a:cubicBezTo>
                  <a:cubicBezTo>
                    <a:pt x="19" y="3"/>
                    <a:pt x="20" y="4"/>
                    <a:pt x="20" y="6"/>
                  </a:cubicBezTo>
                  <a:cubicBezTo>
                    <a:pt x="20" y="8"/>
                    <a:pt x="19" y="10"/>
                    <a:pt x="18" y="11"/>
                  </a:cubicBezTo>
                  <a:cubicBezTo>
                    <a:pt x="17" y="12"/>
                    <a:pt x="15" y="13"/>
                    <a:pt x="14" y="13"/>
                  </a:cubicBezTo>
                  <a:cubicBezTo>
                    <a:pt x="12" y="13"/>
                    <a:pt x="10" y="12"/>
                    <a:pt x="9" y="11"/>
                  </a:cubicBezTo>
                  <a:cubicBezTo>
                    <a:pt x="8" y="10"/>
                    <a:pt x="7" y="8"/>
                    <a:pt x="7"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19" name="Freeform 133">
              <a:extLst>
                <a:ext uri="{FF2B5EF4-FFF2-40B4-BE49-F238E27FC236}">
                  <a16:creationId xmlns:a16="http://schemas.microsoft.com/office/drawing/2014/main" id="{8D59C45C-DB07-4F8A-A34F-503021ACEDAA}"/>
                </a:ext>
              </a:extLst>
            </p:cNvPr>
            <p:cNvSpPr>
              <a:spLocks noEditPoints="1"/>
            </p:cNvSpPr>
            <p:nvPr userDrawn="1"/>
          </p:nvSpPr>
          <p:spPr bwMode="auto">
            <a:xfrm>
              <a:off x="515" y="3902"/>
              <a:ext cx="42" cy="44"/>
            </a:xfrm>
            <a:custGeom>
              <a:avLst/>
              <a:gdLst>
                <a:gd name="T0" fmla="*/ 55 w 55"/>
                <a:gd name="T1" fmla="*/ 47 h 58"/>
                <a:gd name="T2" fmla="*/ 55 w 55"/>
                <a:gd name="T3" fmla="*/ 57 h 58"/>
                <a:gd name="T4" fmla="*/ 36 w 55"/>
                <a:gd name="T5" fmla="*/ 57 h 58"/>
                <a:gd name="T6" fmla="*/ 36 w 55"/>
                <a:gd name="T7" fmla="*/ 50 h 58"/>
                <a:gd name="T8" fmla="*/ 18 w 55"/>
                <a:gd name="T9" fmla="*/ 58 h 58"/>
                <a:gd name="T10" fmla="*/ 5 w 55"/>
                <a:gd name="T11" fmla="*/ 53 h 58"/>
                <a:gd name="T12" fmla="*/ 0 w 55"/>
                <a:gd name="T13" fmla="*/ 40 h 58"/>
                <a:gd name="T14" fmla="*/ 6 w 55"/>
                <a:gd name="T15" fmla="*/ 28 h 58"/>
                <a:gd name="T16" fmla="*/ 20 w 55"/>
                <a:gd name="T17" fmla="*/ 23 h 58"/>
                <a:gd name="T18" fmla="*/ 35 w 55"/>
                <a:gd name="T19" fmla="*/ 27 h 58"/>
                <a:gd name="T20" fmla="*/ 35 w 55"/>
                <a:gd name="T21" fmla="*/ 22 h 58"/>
                <a:gd name="T22" fmla="*/ 34 w 55"/>
                <a:gd name="T23" fmla="*/ 15 h 58"/>
                <a:gd name="T24" fmla="*/ 30 w 55"/>
                <a:gd name="T25" fmla="*/ 11 h 58"/>
                <a:gd name="T26" fmla="*/ 23 w 55"/>
                <a:gd name="T27" fmla="*/ 9 h 58"/>
                <a:gd name="T28" fmla="*/ 11 w 55"/>
                <a:gd name="T29" fmla="*/ 16 h 58"/>
                <a:gd name="T30" fmla="*/ 1 w 55"/>
                <a:gd name="T31" fmla="*/ 13 h 58"/>
                <a:gd name="T32" fmla="*/ 24 w 55"/>
                <a:gd name="T33" fmla="*/ 0 h 58"/>
                <a:gd name="T34" fmla="*/ 35 w 55"/>
                <a:gd name="T35" fmla="*/ 2 h 58"/>
                <a:gd name="T36" fmla="*/ 42 w 55"/>
                <a:gd name="T37" fmla="*/ 6 h 58"/>
                <a:gd name="T38" fmla="*/ 45 w 55"/>
                <a:gd name="T39" fmla="*/ 12 h 58"/>
                <a:gd name="T40" fmla="*/ 45 w 55"/>
                <a:gd name="T41" fmla="*/ 22 h 58"/>
                <a:gd name="T42" fmla="*/ 45 w 55"/>
                <a:gd name="T43" fmla="*/ 47 h 58"/>
                <a:gd name="T44" fmla="*/ 55 w 55"/>
                <a:gd name="T45" fmla="*/ 47 h 58"/>
                <a:gd name="T46" fmla="*/ 35 w 55"/>
                <a:gd name="T47" fmla="*/ 36 h 58"/>
                <a:gd name="T48" fmla="*/ 21 w 55"/>
                <a:gd name="T49" fmla="*/ 31 h 58"/>
                <a:gd name="T50" fmla="*/ 13 w 55"/>
                <a:gd name="T51" fmla="*/ 34 h 58"/>
                <a:gd name="T52" fmla="*/ 10 w 55"/>
                <a:gd name="T53" fmla="*/ 40 h 58"/>
                <a:gd name="T54" fmla="*/ 13 w 55"/>
                <a:gd name="T55" fmla="*/ 47 h 58"/>
                <a:gd name="T56" fmla="*/ 20 w 55"/>
                <a:gd name="T57" fmla="*/ 49 h 58"/>
                <a:gd name="T58" fmla="*/ 35 w 55"/>
                <a:gd name="T59" fmla="*/ 43 h 58"/>
                <a:gd name="T60" fmla="*/ 35 w 55"/>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58">
                  <a:moveTo>
                    <a:pt x="55" y="47"/>
                  </a:moveTo>
                  <a:cubicBezTo>
                    <a:pt x="55" y="57"/>
                    <a:pt x="55" y="57"/>
                    <a:pt x="55" y="57"/>
                  </a:cubicBezTo>
                  <a:cubicBezTo>
                    <a:pt x="36" y="57"/>
                    <a:pt x="36" y="57"/>
                    <a:pt x="36" y="57"/>
                  </a:cubicBezTo>
                  <a:cubicBezTo>
                    <a:pt x="36" y="50"/>
                    <a:pt x="36" y="50"/>
                    <a:pt x="36" y="50"/>
                  </a:cubicBezTo>
                  <a:cubicBezTo>
                    <a:pt x="31" y="55"/>
                    <a:pt x="25" y="58"/>
                    <a:pt x="18" y="58"/>
                  </a:cubicBezTo>
                  <a:cubicBezTo>
                    <a:pt x="13" y="58"/>
                    <a:pt x="9" y="56"/>
                    <a:pt x="5" y="53"/>
                  </a:cubicBezTo>
                  <a:cubicBezTo>
                    <a:pt x="2" y="50"/>
                    <a:pt x="0" y="45"/>
                    <a:pt x="0" y="40"/>
                  </a:cubicBezTo>
                  <a:cubicBezTo>
                    <a:pt x="0" y="35"/>
                    <a:pt x="2" y="31"/>
                    <a:pt x="6" y="28"/>
                  </a:cubicBezTo>
                  <a:cubicBezTo>
                    <a:pt x="10" y="24"/>
                    <a:pt x="14" y="23"/>
                    <a:pt x="20" y="23"/>
                  </a:cubicBezTo>
                  <a:cubicBezTo>
                    <a:pt x="25" y="23"/>
                    <a:pt x="30" y="24"/>
                    <a:pt x="35" y="27"/>
                  </a:cubicBezTo>
                  <a:cubicBezTo>
                    <a:pt x="35" y="22"/>
                    <a:pt x="35" y="22"/>
                    <a:pt x="35" y="22"/>
                  </a:cubicBezTo>
                  <a:cubicBezTo>
                    <a:pt x="35" y="19"/>
                    <a:pt x="35" y="17"/>
                    <a:pt x="34" y="15"/>
                  </a:cubicBezTo>
                  <a:cubicBezTo>
                    <a:pt x="34" y="14"/>
                    <a:pt x="32" y="12"/>
                    <a:pt x="30" y="11"/>
                  </a:cubicBezTo>
                  <a:cubicBezTo>
                    <a:pt x="28" y="10"/>
                    <a:pt x="26" y="9"/>
                    <a:pt x="23" y="9"/>
                  </a:cubicBezTo>
                  <a:cubicBezTo>
                    <a:pt x="17" y="9"/>
                    <a:pt x="13" y="12"/>
                    <a:pt x="11" y="16"/>
                  </a:cubicBezTo>
                  <a:cubicBezTo>
                    <a:pt x="1" y="13"/>
                    <a:pt x="1" y="13"/>
                    <a:pt x="1" y="13"/>
                  </a:cubicBezTo>
                  <a:cubicBezTo>
                    <a:pt x="5" y="5"/>
                    <a:pt x="13" y="0"/>
                    <a:pt x="24" y="0"/>
                  </a:cubicBezTo>
                  <a:cubicBezTo>
                    <a:pt x="28" y="0"/>
                    <a:pt x="32" y="1"/>
                    <a:pt x="35" y="2"/>
                  </a:cubicBezTo>
                  <a:cubicBezTo>
                    <a:pt x="38" y="3"/>
                    <a:pt x="40" y="5"/>
                    <a:pt x="42" y="6"/>
                  </a:cubicBezTo>
                  <a:cubicBezTo>
                    <a:pt x="43" y="8"/>
                    <a:pt x="44" y="10"/>
                    <a:pt x="45" y="12"/>
                  </a:cubicBezTo>
                  <a:cubicBezTo>
                    <a:pt x="45" y="14"/>
                    <a:pt x="45" y="17"/>
                    <a:pt x="45" y="22"/>
                  </a:cubicBezTo>
                  <a:cubicBezTo>
                    <a:pt x="45" y="47"/>
                    <a:pt x="45" y="47"/>
                    <a:pt x="45" y="47"/>
                  </a:cubicBezTo>
                  <a:lnTo>
                    <a:pt x="55" y="47"/>
                  </a:lnTo>
                  <a:close/>
                  <a:moveTo>
                    <a:pt x="35" y="36"/>
                  </a:moveTo>
                  <a:cubicBezTo>
                    <a:pt x="30" y="33"/>
                    <a:pt x="26" y="31"/>
                    <a:pt x="21" y="31"/>
                  </a:cubicBezTo>
                  <a:cubicBezTo>
                    <a:pt x="18" y="31"/>
                    <a:pt x="15" y="32"/>
                    <a:pt x="13" y="34"/>
                  </a:cubicBezTo>
                  <a:cubicBezTo>
                    <a:pt x="11" y="35"/>
                    <a:pt x="10" y="38"/>
                    <a:pt x="10" y="40"/>
                  </a:cubicBezTo>
                  <a:cubicBezTo>
                    <a:pt x="10" y="43"/>
                    <a:pt x="11" y="45"/>
                    <a:pt x="13" y="47"/>
                  </a:cubicBezTo>
                  <a:cubicBezTo>
                    <a:pt x="15" y="48"/>
                    <a:pt x="17" y="49"/>
                    <a:pt x="20" y="49"/>
                  </a:cubicBezTo>
                  <a:cubicBezTo>
                    <a:pt x="25" y="49"/>
                    <a:pt x="30" y="47"/>
                    <a:pt x="35" y="43"/>
                  </a:cubicBezTo>
                  <a:lnTo>
                    <a:pt x="35"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0" name="Freeform 134">
              <a:extLst>
                <a:ext uri="{FF2B5EF4-FFF2-40B4-BE49-F238E27FC236}">
                  <a16:creationId xmlns:a16="http://schemas.microsoft.com/office/drawing/2014/main" id="{38EEFEDC-2D7B-4F23-BE51-048B2F529440}"/>
                </a:ext>
              </a:extLst>
            </p:cNvPr>
            <p:cNvSpPr>
              <a:spLocks noEditPoints="1"/>
            </p:cNvSpPr>
            <p:nvPr userDrawn="1"/>
          </p:nvSpPr>
          <p:spPr bwMode="auto">
            <a:xfrm>
              <a:off x="558" y="3902"/>
              <a:ext cx="42" cy="44"/>
            </a:xfrm>
            <a:custGeom>
              <a:avLst/>
              <a:gdLst>
                <a:gd name="T0" fmla="*/ 55 w 55"/>
                <a:gd name="T1" fmla="*/ 47 h 58"/>
                <a:gd name="T2" fmla="*/ 55 w 55"/>
                <a:gd name="T3" fmla="*/ 57 h 58"/>
                <a:gd name="T4" fmla="*/ 36 w 55"/>
                <a:gd name="T5" fmla="*/ 57 h 58"/>
                <a:gd name="T6" fmla="*/ 36 w 55"/>
                <a:gd name="T7" fmla="*/ 50 h 58"/>
                <a:gd name="T8" fmla="*/ 19 w 55"/>
                <a:gd name="T9" fmla="*/ 58 h 58"/>
                <a:gd name="T10" fmla="*/ 6 w 55"/>
                <a:gd name="T11" fmla="*/ 53 h 58"/>
                <a:gd name="T12" fmla="*/ 0 w 55"/>
                <a:gd name="T13" fmla="*/ 40 h 58"/>
                <a:gd name="T14" fmla="*/ 6 w 55"/>
                <a:gd name="T15" fmla="*/ 28 h 58"/>
                <a:gd name="T16" fmla="*/ 20 w 55"/>
                <a:gd name="T17" fmla="*/ 23 h 58"/>
                <a:gd name="T18" fmla="*/ 35 w 55"/>
                <a:gd name="T19" fmla="*/ 27 h 58"/>
                <a:gd name="T20" fmla="*/ 35 w 55"/>
                <a:gd name="T21" fmla="*/ 22 h 58"/>
                <a:gd name="T22" fmla="*/ 34 w 55"/>
                <a:gd name="T23" fmla="*/ 15 h 58"/>
                <a:gd name="T24" fmla="*/ 30 w 55"/>
                <a:gd name="T25" fmla="*/ 11 h 58"/>
                <a:gd name="T26" fmla="*/ 23 w 55"/>
                <a:gd name="T27" fmla="*/ 9 h 58"/>
                <a:gd name="T28" fmla="*/ 11 w 55"/>
                <a:gd name="T29" fmla="*/ 16 h 58"/>
                <a:gd name="T30" fmla="*/ 1 w 55"/>
                <a:gd name="T31" fmla="*/ 13 h 58"/>
                <a:gd name="T32" fmla="*/ 24 w 55"/>
                <a:gd name="T33" fmla="*/ 0 h 58"/>
                <a:gd name="T34" fmla="*/ 35 w 55"/>
                <a:gd name="T35" fmla="*/ 2 h 58"/>
                <a:gd name="T36" fmla="*/ 42 w 55"/>
                <a:gd name="T37" fmla="*/ 6 h 58"/>
                <a:gd name="T38" fmla="*/ 45 w 55"/>
                <a:gd name="T39" fmla="*/ 12 h 58"/>
                <a:gd name="T40" fmla="*/ 46 w 55"/>
                <a:gd name="T41" fmla="*/ 22 h 58"/>
                <a:gd name="T42" fmla="*/ 46 w 55"/>
                <a:gd name="T43" fmla="*/ 47 h 58"/>
                <a:gd name="T44" fmla="*/ 55 w 55"/>
                <a:gd name="T45" fmla="*/ 47 h 58"/>
                <a:gd name="T46" fmla="*/ 35 w 55"/>
                <a:gd name="T47" fmla="*/ 36 h 58"/>
                <a:gd name="T48" fmla="*/ 21 w 55"/>
                <a:gd name="T49" fmla="*/ 31 h 58"/>
                <a:gd name="T50" fmla="*/ 13 w 55"/>
                <a:gd name="T51" fmla="*/ 34 h 58"/>
                <a:gd name="T52" fmla="*/ 10 w 55"/>
                <a:gd name="T53" fmla="*/ 40 h 58"/>
                <a:gd name="T54" fmla="*/ 13 w 55"/>
                <a:gd name="T55" fmla="*/ 47 h 58"/>
                <a:gd name="T56" fmla="*/ 20 w 55"/>
                <a:gd name="T57" fmla="*/ 49 h 58"/>
                <a:gd name="T58" fmla="*/ 35 w 55"/>
                <a:gd name="T59" fmla="*/ 43 h 58"/>
                <a:gd name="T60" fmla="*/ 35 w 55"/>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58">
                  <a:moveTo>
                    <a:pt x="55" y="47"/>
                  </a:moveTo>
                  <a:cubicBezTo>
                    <a:pt x="55" y="57"/>
                    <a:pt x="55" y="57"/>
                    <a:pt x="55" y="57"/>
                  </a:cubicBezTo>
                  <a:cubicBezTo>
                    <a:pt x="36" y="57"/>
                    <a:pt x="36" y="57"/>
                    <a:pt x="36" y="57"/>
                  </a:cubicBezTo>
                  <a:cubicBezTo>
                    <a:pt x="36" y="50"/>
                    <a:pt x="36" y="50"/>
                    <a:pt x="36" y="50"/>
                  </a:cubicBezTo>
                  <a:cubicBezTo>
                    <a:pt x="31" y="55"/>
                    <a:pt x="25" y="58"/>
                    <a:pt x="19" y="58"/>
                  </a:cubicBezTo>
                  <a:cubicBezTo>
                    <a:pt x="14" y="58"/>
                    <a:pt x="9" y="56"/>
                    <a:pt x="6" y="53"/>
                  </a:cubicBezTo>
                  <a:cubicBezTo>
                    <a:pt x="2" y="50"/>
                    <a:pt x="0" y="45"/>
                    <a:pt x="0" y="40"/>
                  </a:cubicBezTo>
                  <a:cubicBezTo>
                    <a:pt x="0" y="35"/>
                    <a:pt x="2" y="31"/>
                    <a:pt x="6" y="28"/>
                  </a:cubicBezTo>
                  <a:cubicBezTo>
                    <a:pt x="10" y="24"/>
                    <a:pt x="14" y="23"/>
                    <a:pt x="20" y="23"/>
                  </a:cubicBezTo>
                  <a:cubicBezTo>
                    <a:pt x="25" y="23"/>
                    <a:pt x="30" y="24"/>
                    <a:pt x="35" y="27"/>
                  </a:cubicBezTo>
                  <a:cubicBezTo>
                    <a:pt x="35" y="22"/>
                    <a:pt x="35" y="22"/>
                    <a:pt x="35" y="22"/>
                  </a:cubicBezTo>
                  <a:cubicBezTo>
                    <a:pt x="35" y="19"/>
                    <a:pt x="35" y="17"/>
                    <a:pt x="34" y="15"/>
                  </a:cubicBezTo>
                  <a:cubicBezTo>
                    <a:pt x="34" y="14"/>
                    <a:pt x="32" y="12"/>
                    <a:pt x="30" y="11"/>
                  </a:cubicBezTo>
                  <a:cubicBezTo>
                    <a:pt x="28" y="10"/>
                    <a:pt x="26" y="9"/>
                    <a:pt x="23" y="9"/>
                  </a:cubicBezTo>
                  <a:cubicBezTo>
                    <a:pt x="17" y="9"/>
                    <a:pt x="13" y="12"/>
                    <a:pt x="11" y="16"/>
                  </a:cubicBezTo>
                  <a:cubicBezTo>
                    <a:pt x="1" y="13"/>
                    <a:pt x="1" y="13"/>
                    <a:pt x="1" y="13"/>
                  </a:cubicBezTo>
                  <a:cubicBezTo>
                    <a:pt x="5" y="5"/>
                    <a:pt x="13" y="0"/>
                    <a:pt x="24" y="0"/>
                  </a:cubicBezTo>
                  <a:cubicBezTo>
                    <a:pt x="29" y="0"/>
                    <a:pt x="32" y="1"/>
                    <a:pt x="35" y="2"/>
                  </a:cubicBezTo>
                  <a:cubicBezTo>
                    <a:pt x="38" y="3"/>
                    <a:pt x="40" y="5"/>
                    <a:pt x="42" y="6"/>
                  </a:cubicBezTo>
                  <a:cubicBezTo>
                    <a:pt x="43" y="8"/>
                    <a:pt x="44" y="10"/>
                    <a:pt x="45" y="12"/>
                  </a:cubicBezTo>
                  <a:cubicBezTo>
                    <a:pt x="45" y="14"/>
                    <a:pt x="46" y="17"/>
                    <a:pt x="46" y="22"/>
                  </a:cubicBezTo>
                  <a:cubicBezTo>
                    <a:pt x="46" y="47"/>
                    <a:pt x="46" y="47"/>
                    <a:pt x="46" y="47"/>
                  </a:cubicBezTo>
                  <a:lnTo>
                    <a:pt x="55" y="47"/>
                  </a:lnTo>
                  <a:close/>
                  <a:moveTo>
                    <a:pt x="35" y="36"/>
                  </a:moveTo>
                  <a:cubicBezTo>
                    <a:pt x="30" y="33"/>
                    <a:pt x="26" y="31"/>
                    <a:pt x="21" y="31"/>
                  </a:cubicBezTo>
                  <a:cubicBezTo>
                    <a:pt x="18" y="31"/>
                    <a:pt x="15" y="32"/>
                    <a:pt x="13" y="34"/>
                  </a:cubicBezTo>
                  <a:cubicBezTo>
                    <a:pt x="11" y="35"/>
                    <a:pt x="10" y="38"/>
                    <a:pt x="10" y="40"/>
                  </a:cubicBezTo>
                  <a:cubicBezTo>
                    <a:pt x="10" y="43"/>
                    <a:pt x="11" y="45"/>
                    <a:pt x="13" y="47"/>
                  </a:cubicBezTo>
                  <a:cubicBezTo>
                    <a:pt x="15" y="48"/>
                    <a:pt x="17" y="49"/>
                    <a:pt x="20" y="49"/>
                  </a:cubicBezTo>
                  <a:cubicBezTo>
                    <a:pt x="25" y="49"/>
                    <a:pt x="30" y="47"/>
                    <a:pt x="35" y="43"/>
                  </a:cubicBezTo>
                  <a:lnTo>
                    <a:pt x="35"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1" name="Freeform 135">
              <a:extLst>
                <a:ext uri="{FF2B5EF4-FFF2-40B4-BE49-F238E27FC236}">
                  <a16:creationId xmlns:a16="http://schemas.microsoft.com/office/drawing/2014/main" id="{8CB5CC6F-0195-48B2-97D9-2B7DF6A72090}"/>
                </a:ext>
              </a:extLst>
            </p:cNvPr>
            <p:cNvSpPr>
              <a:spLocks/>
            </p:cNvSpPr>
            <p:nvPr userDrawn="1"/>
          </p:nvSpPr>
          <p:spPr bwMode="auto">
            <a:xfrm>
              <a:off x="602" y="3886"/>
              <a:ext cx="22" cy="60"/>
            </a:xfrm>
            <a:custGeom>
              <a:avLst/>
              <a:gdLst>
                <a:gd name="T0" fmla="*/ 8 w 22"/>
                <a:gd name="T1" fmla="*/ 52 h 60"/>
                <a:gd name="T2" fmla="*/ 8 w 22"/>
                <a:gd name="T3" fmla="*/ 7 h 60"/>
                <a:gd name="T4" fmla="*/ 0 w 22"/>
                <a:gd name="T5" fmla="*/ 7 h 60"/>
                <a:gd name="T6" fmla="*/ 0 w 22"/>
                <a:gd name="T7" fmla="*/ 0 h 60"/>
                <a:gd name="T8" fmla="*/ 16 w 22"/>
                <a:gd name="T9" fmla="*/ 0 h 60"/>
                <a:gd name="T10" fmla="*/ 16 w 22"/>
                <a:gd name="T11" fmla="*/ 52 h 60"/>
                <a:gd name="T12" fmla="*/ 22 w 22"/>
                <a:gd name="T13" fmla="*/ 52 h 60"/>
                <a:gd name="T14" fmla="*/ 22 w 22"/>
                <a:gd name="T15" fmla="*/ 60 h 60"/>
                <a:gd name="T16" fmla="*/ 0 w 22"/>
                <a:gd name="T17" fmla="*/ 60 h 60"/>
                <a:gd name="T18" fmla="*/ 0 w 22"/>
                <a:gd name="T19" fmla="*/ 52 h 60"/>
                <a:gd name="T20" fmla="*/ 8 w 22"/>
                <a:gd name="T21" fmla="*/ 5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60">
                  <a:moveTo>
                    <a:pt x="8" y="52"/>
                  </a:moveTo>
                  <a:lnTo>
                    <a:pt x="8" y="7"/>
                  </a:lnTo>
                  <a:lnTo>
                    <a:pt x="0" y="7"/>
                  </a:lnTo>
                  <a:lnTo>
                    <a:pt x="0" y="0"/>
                  </a:lnTo>
                  <a:lnTo>
                    <a:pt x="16" y="0"/>
                  </a:lnTo>
                  <a:lnTo>
                    <a:pt x="16" y="52"/>
                  </a:lnTo>
                  <a:lnTo>
                    <a:pt x="22" y="52"/>
                  </a:lnTo>
                  <a:lnTo>
                    <a:pt x="22" y="60"/>
                  </a:lnTo>
                  <a:lnTo>
                    <a:pt x="0" y="60"/>
                  </a:lnTo>
                  <a:lnTo>
                    <a:pt x="0" y="52"/>
                  </a:lnTo>
                  <a:lnTo>
                    <a:pt x="8"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2" name="Freeform 136">
              <a:extLst>
                <a:ext uri="{FF2B5EF4-FFF2-40B4-BE49-F238E27FC236}">
                  <a16:creationId xmlns:a16="http://schemas.microsoft.com/office/drawing/2014/main" id="{ABEB0365-5CBD-4497-9495-2D49B46D1145}"/>
                </a:ext>
              </a:extLst>
            </p:cNvPr>
            <p:cNvSpPr>
              <a:spLocks/>
            </p:cNvSpPr>
            <p:nvPr userDrawn="1"/>
          </p:nvSpPr>
          <p:spPr bwMode="auto">
            <a:xfrm>
              <a:off x="363" y="3971"/>
              <a:ext cx="68" cy="43"/>
            </a:xfrm>
            <a:custGeom>
              <a:avLst/>
              <a:gdLst>
                <a:gd name="T0" fmla="*/ 15 w 68"/>
                <a:gd name="T1" fmla="*/ 43 h 43"/>
                <a:gd name="T2" fmla="*/ 5 w 68"/>
                <a:gd name="T3" fmla="*/ 8 h 43"/>
                <a:gd name="T4" fmla="*/ 0 w 68"/>
                <a:gd name="T5" fmla="*/ 8 h 43"/>
                <a:gd name="T6" fmla="*/ 0 w 68"/>
                <a:gd name="T7" fmla="*/ 0 h 43"/>
                <a:gd name="T8" fmla="*/ 17 w 68"/>
                <a:gd name="T9" fmla="*/ 0 h 43"/>
                <a:gd name="T10" fmla="*/ 17 w 68"/>
                <a:gd name="T11" fmla="*/ 8 h 43"/>
                <a:gd name="T12" fmla="*/ 12 w 68"/>
                <a:gd name="T13" fmla="*/ 8 h 43"/>
                <a:gd name="T14" fmla="*/ 20 w 68"/>
                <a:gd name="T15" fmla="*/ 33 h 43"/>
                <a:gd name="T16" fmla="*/ 28 w 68"/>
                <a:gd name="T17" fmla="*/ 8 h 43"/>
                <a:gd name="T18" fmla="*/ 23 w 68"/>
                <a:gd name="T19" fmla="*/ 8 h 43"/>
                <a:gd name="T20" fmla="*/ 23 w 68"/>
                <a:gd name="T21" fmla="*/ 0 h 43"/>
                <a:gd name="T22" fmla="*/ 43 w 68"/>
                <a:gd name="T23" fmla="*/ 0 h 43"/>
                <a:gd name="T24" fmla="*/ 43 w 68"/>
                <a:gd name="T25" fmla="*/ 8 h 43"/>
                <a:gd name="T26" fmla="*/ 39 w 68"/>
                <a:gd name="T27" fmla="*/ 8 h 43"/>
                <a:gd name="T28" fmla="*/ 46 w 68"/>
                <a:gd name="T29" fmla="*/ 33 h 43"/>
                <a:gd name="T30" fmla="*/ 55 w 68"/>
                <a:gd name="T31" fmla="*/ 8 h 43"/>
                <a:gd name="T32" fmla="*/ 49 w 68"/>
                <a:gd name="T33" fmla="*/ 8 h 43"/>
                <a:gd name="T34" fmla="*/ 49 w 68"/>
                <a:gd name="T35" fmla="*/ 0 h 43"/>
                <a:gd name="T36" fmla="*/ 68 w 68"/>
                <a:gd name="T37" fmla="*/ 0 h 43"/>
                <a:gd name="T38" fmla="*/ 68 w 68"/>
                <a:gd name="T39" fmla="*/ 8 h 43"/>
                <a:gd name="T40" fmla="*/ 62 w 68"/>
                <a:gd name="T41" fmla="*/ 8 h 43"/>
                <a:gd name="T42" fmla="*/ 50 w 68"/>
                <a:gd name="T43" fmla="*/ 43 h 43"/>
                <a:gd name="T44" fmla="*/ 43 w 68"/>
                <a:gd name="T45" fmla="*/ 43 h 43"/>
                <a:gd name="T46" fmla="*/ 33 w 68"/>
                <a:gd name="T47" fmla="*/ 12 h 43"/>
                <a:gd name="T48" fmla="*/ 24 w 68"/>
                <a:gd name="T49" fmla="*/ 43 h 43"/>
                <a:gd name="T50" fmla="*/ 15 w 68"/>
                <a:gd name="T5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43">
                  <a:moveTo>
                    <a:pt x="15" y="43"/>
                  </a:moveTo>
                  <a:lnTo>
                    <a:pt x="5" y="8"/>
                  </a:lnTo>
                  <a:lnTo>
                    <a:pt x="0" y="8"/>
                  </a:lnTo>
                  <a:lnTo>
                    <a:pt x="0" y="0"/>
                  </a:lnTo>
                  <a:lnTo>
                    <a:pt x="17" y="0"/>
                  </a:lnTo>
                  <a:lnTo>
                    <a:pt x="17" y="8"/>
                  </a:lnTo>
                  <a:lnTo>
                    <a:pt x="12" y="8"/>
                  </a:lnTo>
                  <a:lnTo>
                    <a:pt x="20" y="33"/>
                  </a:lnTo>
                  <a:lnTo>
                    <a:pt x="28" y="8"/>
                  </a:lnTo>
                  <a:lnTo>
                    <a:pt x="23" y="8"/>
                  </a:lnTo>
                  <a:lnTo>
                    <a:pt x="23" y="0"/>
                  </a:lnTo>
                  <a:lnTo>
                    <a:pt x="43" y="0"/>
                  </a:lnTo>
                  <a:lnTo>
                    <a:pt x="43" y="8"/>
                  </a:lnTo>
                  <a:lnTo>
                    <a:pt x="39" y="8"/>
                  </a:lnTo>
                  <a:lnTo>
                    <a:pt x="46" y="33"/>
                  </a:lnTo>
                  <a:lnTo>
                    <a:pt x="55" y="8"/>
                  </a:lnTo>
                  <a:lnTo>
                    <a:pt x="49" y="8"/>
                  </a:lnTo>
                  <a:lnTo>
                    <a:pt x="49" y="0"/>
                  </a:lnTo>
                  <a:lnTo>
                    <a:pt x="68" y="0"/>
                  </a:lnTo>
                  <a:lnTo>
                    <a:pt x="68" y="8"/>
                  </a:lnTo>
                  <a:lnTo>
                    <a:pt x="62" y="8"/>
                  </a:lnTo>
                  <a:lnTo>
                    <a:pt x="50" y="43"/>
                  </a:lnTo>
                  <a:lnTo>
                    <a:pt x="43" y="43"/>
                  </a:lnTo>
                  <a:lnTo>
                    <a:pt x="33" y="12"/>
                  </a:lnTo>
                  <a:lnTo>
                    <a:pt x="24" y="43"/>
                  </a:lnTo>
                  <a:lnTo>
                    <a:pt x="15"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3" name="Freeform 137">
              <a:extLst>
                <a:ext uri="{FF2B5EF4-FFF2-40B4-BE49-F238E27FC236}">
                  <a16:creationId xmlns:a16="http://schemas.microsoft.com/office/drawing/2014/main" id="{143AC1C9-6A8F-4037-8F61-C4BF26AD4B39}"/>
                </a:ext>
              </a:extLst>
            </p:cNvPr>
            <p:cNvSpPr>
              <a:spLocks noEditPoints="1"/>
            </p:cNvSpPr>
            <p:nvPr userDrawn="1"/>
          </p:nvSpPr>
          <p:spPr bwMode="auto">
            <a:xfrm>
              <a:off x="431" y="3971"/>
              <a:ext cx="43" cy="43"/>
            </a:xfrm>
            <a:custGeom>
              <a:avLst/>
              <a:gdLst>
                <a:gd name="T0" fmla="*/ 58 w 58"/>
                <a:gd name="T1" fmla="*/ 31 h 58"/>
                <a:gd name="T2" fmla="*/ 12 w 58"/>
                <a:gd name="T3" fmla="*/ 31 h 58"/>
                <a:gd name="T4" fmla="*/ 18 w 58"/>
                <a:gd name="T5" fmla="*/ 44 h 58"/>
                <a:gd name="T6" fmla="*/ 31 w 58"/>
                <a:gd name="T7" fmla="*/ 48 h 58"/>
                <a:gd name="T8" fmla="*/ 49 w 58"/>
                <a:gd name="T9" fmla="*/ 39 h 58"/>
                <a:gd name="T10" fmla="*/ 58 w 58"/>
                <a:gd name="T11" fmla="*/ 44 h 58"/>
                <a:gd name="T12" fmla="*/ 46 w 58"/>
                <a:gd name="T13" fmla="*/ 54 h 58"/>
                <a:gd name="T14" fmla="*/ 31 w 58"/>
                <a:gd name="T15" fmla="*/ 58 h 58"/>
                <a:gd name="T16" fmla="*/ 9 w 58"/>
                <a:gd name="T17" fmla="*/ 50 h 58"/>
                <a:gd name="T18" fmla="*/ 0 w 58"/>
                <a:gd name="T19" fmla="*/ 29 h 58"/>
                <a:gd name="T20" fmla="*/ 9 w 58"/>
                <a:gd name="T21" fmla="*/ 8 h 58"/>
                <a:gd name="T22" fmla="*/ 29 w 58"/>
                <a:gd name="T23" fmla="*/ 0 h 58"/>
                <a:gd name="T24" fmla="*/ 49 w 58"/>
                <a:gd name="T25" fmla="*/ 8 h 58"/>
                <a:gd name="T26" fmla="*/ 58 w 58"/>
                <a:gd name="T27" fmla="*/ 31 h 58"/>
                <a:gd name="T28" fmla="*/ 47 w 58"/>
                <a:gd name="T29" fmla="*/ 24 h 58"/>
                <a:gd name="T30" fmla="*/ 41 w 58"/>
                <a:gd name="T31" fmla="*/ 13 h 58"/>
                <a:gd name="T32" fmla="*/ 29 w 58"/>
                <a:gd name="T33" fmla="*/ 8 h 58"/>
                <a:gd name="T34" fmla="*/ 18 w 58"/>
                <a:gd name="T35" fmla="*/ 13 h 58"/>
                <a:gd name="T36" fmla="*/ 12 w 58"/>
                <a:gd name="T37" fmla="*/ 24 h 58"/>
                <a:gd name="T38" fmla="*/ 47 w 58"/>
                <a:gd name="T39" fmla="*/ 2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8">
                  <a:moveTo>
                    <a:pt x="58" y="31"/>
                  </a:moveTo>
                  <a:cubicBezTo>
                    <a:pt x="12" y="31"/>
                    <a:pt x="12" y="31"/>
                    <a:pt x="12" y="31"/>
                  </a:cubicBezTo>
                  <a:cubicBezTo>
                    <a:pt x="13" y="36"/>
                    <a:pt x="15" y="41"/>
                    <a:pt x="18" y="44"/>
                  </a:cubicBezTo>
                  <a:cubicBezTo>
                    <a:pt x="21" y="47"/>
                    <a:pt x="26" y="48"/>
                    <a:pt x="31" y="48"/>
                  </a:cubicBezTo>
                  <a:cubicBezTo>
                    <a:pt x="38" y="48"/>
                    <a:pt x="44" y="45"/>
                    <a:pt x="49" y="39"/>
                  </a:cubicBezTo>
                  <a:cubicBezTo>
                    <a:pt x="58" y="44"/>
                    <a:pt x="58" y="44"/>
                    <a:pt x="58" y="44"/>
                  </a:cubicBezTo>
                  <a:cubicBezTo>
                    <a:pt x="55" y="48"/>
                    <a:pt x="51" y="52"/>
                    <a:pt x="46" y="54"/>
                  </a:cubicBezTo>
                  <a:cubicBezTo>
                    <a:pt x="41" y="57"/>
                    <a:pt x="36" y="58"/>
                    <a:pt x="31" y="58"/>
                  </a:cubicBezTo>
                  <a:cubicBezTo>
                    <a:pt x="22" y="58"/>
                    <a:pt x="15" y="55"/>
                    <a:pt x="9" y="50"/>
                  </a:cubicBezTo>
                  <a:cubicBezTo>
                    <a:pt x="3" y="45"/>
                    <a:pt x="0" y="38"/>
                    <a:pt x="0" y="29"/>
                  </a:cubicBezTo>
                  <a:cubicBezTo>
                    <a:pt x="0" y="20"/>
                    <a:pt x="3" y="13"/>
                    <a:pt x="9" y="8"/>
                  </a:cubicBezTo>
                  <a:cubicBezTo>
                    <a:pt x="15" y="2"/>
                    <a:pt x="21" y="0"/>
                    <a:pt x="29" y="0"/>
                  </a:cubicBezTo>
                  <a:cubicBezTo>
                    <a:pt x="36" y="0"/>
                    <a:pt x="43" y="2"/>
                    <a:pt x="49" y="8"/>
                  </a:cubicBezTo>
                  <a:cubicBezTo>
                    <a:pt x="55" y="13"/>
                    <a:pt x="58" y="21"/>
                    <a:pt x="58" y="31"/>
                  </a:cubicBezTo>
                  <a:close/>
                  <a:moveTo>
                    <a:pt x="47" y="24"/>
                  </a:moveTo>
                  <a:cubicBezTo>
                    <a:pt x="46" y="20"/>
                    <a:pt x="44" y="16"/>
                    <a:pt x="41" y="13"/>
                  </a:cubicBezTo>
                  <a:cubicBezTo>
                    <a:pt x="38" y="10"/>
                    <a:pt x="34" y="8"/>
                    <a:pt x="29" y="8"/>
                  </a:cubicBezTo>
                  <a:cubicBezTo>
                    <a:pt x="25" y="8"/>
                    <a:pt x="21" y="10"/>
                    <a:pt x="18" y="13"/>
                  </a:cubicBezTo>
                  <a:cubicBezTo>
                    <a:pt x="15" y="15"/>
                    <a:pt x="13" y="19"/>
                    <a:pt x="12" y="24"/>
                  </a:cubicBezTo>
                  <a:lnTo>
                    <a:pt x="47"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4" name="Freeform 138">
              <a:extLst>
                <a:ext uri="{FF2B5EF4-FFF2-40B4-BE49-F238E27FC236}">
                  <a16:creationId xmlns:a16="http://schemas.microsoft.com/office/drawing/2014/main" id="{BECB98DC-64A8-4CBD-8B3B-CB338696826F}"/>
                </a:ext>
              </a:extLst>
            </p:cNvPr>
            <p:cNvSpPr>
              <a:spLocks/>
            </p:cNvSpPr>
            <p:nvPr userDrawn="1"/>
          </p:nvSpPr>
          <p:spPr bwMode="auto">
            <a:xfrm>
              <a:off x="479" y="3971"/>
              <a:ext cx="33" cy="42"/>
            </a:xfrm>
            <a:custGeom>
              <a:avLst/>
              <a:gdLst>
                <a:gd name="T0" fmla="*/ 11 w 44"/>
                <a:gd name="T1" fmla="*/ 47 h 56"/>
                <a:gd name="T2" fmla="*/ 11 w 44"/>
                <a:gd name="T3" fmla="*/ 11 h 56"/>
                <a:gd name="T4" fmla="*/ 0 w 44"/>
                <a:gd name="T5" fmla="*/ 11 h 56"/>
                <a:gd name="T6" fmla="*/ 0 w 44"/>
                <a:gd name="T7" fmla="*/ 1 h 56"/>
                <a:gd name="T8" fmla="*/ 20 w 44"/>
                <a:gd name="T9" fmla="*/ 1 h 56"/>
                <a:gd name="T10" fmla="*/ 20 w 44"/>
                <a:gd name="T11" fmla="*/ 14 h 56"/>
                <a:gd name="T12" fmla="*/ 25 w 44"/>
                <a:gd name="T13" fmla="*/ 6 h 56"/>
                <a:gd name="T14" fmla="*/ 32 w 44"/>
                <a:gd name="T15" fmla="*/ 1 h 56"/>
                <a:gd name="T16" fmla="*/ 41 w 44"/>
                <a:gd name="T17" fmla="*/ 0 h 56"/>
                <a:gd name="T18" fmla="*/ 44 w 44"/>
                <a:gd name="T19" fmla="*/ 0 h 56"/>
                <a:gd name="T20" fmla="*/ 44 w 44"/>
                <a:gd name="T21" fmla="*/ 11 h 56"/>
                <a:gd name="T22" fmla="*/ 42 w 44"/>
                <a:gd name="T23" fmla="*/ 11 h 56"/>
                <a:gd name="T24" fmla="*/ 30 w 44"/>
                <a:gd name="T25" fmla="*/ 13 h 56"/>
                <a:gd name="T26" fmla="*/ 24 w 44"/>
                <a:gd name="T27" fmla="*/ 19 h 56"/>
                <a:gd name="T28" fmla="*/ 22 w 44"/>
                <a:gd name="T29" fmla="*/ 34 h 56"/>
                <a:gd name="T30" fmla="*/ 22 w 44"/>
                <a:gd name="T31" fmla="*/ 47 h 56"/>
                <a:gd name="T32" fmla="*/ 34 w 44"/>
                <a:gd name="T33" fmla="*/ 47 h 56"/>
                <a:gd name="T34" fmla="*/ 34 w 44"/>
                <a:gd name="T35" fmla="*/ 56 h 56"/>
                <a:gd name="T36" fmla="*/ 0 w 44"/>
                <a:gd name="T37" fmla="*/ 56 h 56"/>
                <a:gd name="T38" fmla="*/ 0 w 44"/>
                <a:gd name="T39" fmla="*/ 47 h 56"/>
                <a:gd name="T40" fmla="*/ 11 w 44"/>
                <a:gd name="T41" fmla="*/ 4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56">
                  <a:moveTo>
                    <a:pt x="11" y="47"/>
                  </a:moveTo>
                  <a:cubicBezTo>
                    <a:pt x="11" y="11"/>
                    <a:pt x="11" y="11"/>
                    <a:pt x="11" y="11"/>
                  </a:cubicBezTo>
                  <a:cubicBezTo>
                    <a:pt x="0" y="11"/>
                    <a:pt x="0" y="11"/>
                    <a:pt x="0" y="11"/>
                  </a:cubicBezTo>
                  <a:cubicBezTo>
                    <a:pt x="0" y="1"/>
                    <a:pt x="0" y="1"/>
                    <a:pt x="0" y="1"/>
                  </a:cubicBezTo>
                  <a:cubicBezTo>
                    <a:pt x="20" y="1"/>
                    <a:pt x="20" y="1"/>
                    <a:pt x="20" y="1"/>
                  </a:cubicBezTo>
                  <a:cubicBezTo>
                    <a:pt x="20" y="14"/>
                    <a:pt x="20" y="14"/>
                    <a:pt x="20" y="14"/>
                  </a:cubicBezTo>
                  <a:cubicBezTo>
                    <a:pt x="21" y="10"/>
                    <a:pt x="23" y="8"/>
                    <a:pt x="25" y="6"/>
                  </a:cubicBezTo>
                  <a:cubicBezTo>
                    <a:pt x="27" y="3"/>
                    <a:pt x="29" y="2"/>
                    <a:pt x="32" y="1"/>
                  </a:cubicBezTo>
                  <a:cubicBezTo>
                    <a:pt x="34" y="1"/>
                    <a:pt x="37" y="0"/>
                    <a:pt x="41" y="0"/>
                  </a:cubicBezTo>
                  <a:cubicBezTo>
                    <a:pt x="44" y="0"/>
                    <a:pt x="44" y="0"/>
                    <a:pt x="44" y="0"/>
                  </a:cubicBezTo>
                  <a:cubicBezTo>
                    <a:pt x="44" y="11"/>
                    <a:pt x="44" y="11"/>
                    <a:pt x="44" y="11"/>
                  </a:cubicBezTo>
                  <a:cubicBezTo>
                    <a:pt x="42" y="11"/>
                    <a:pt x="42" y="11"/>
                    <a:pt x="42" y="11"/>
                  </a:cubicBezTo>
                  <a:cubicBezTo>
                    <a:pt x="37" y="11"/>
                    <a:pt x="32" y="12"/>
                    <a:pt x="30" y="13"/>
                  </a:cubicBezTo>
                  <a:cubicBezTo>
                    <a:pt x="27" y="14"/>
                    <a:pt x="25" y="16"/>
                    <a:pt x="24" y="19"/>
                  </a:cubicBezTo>
                  <a:cubicBezTo>
                    <a:pt x="22" y="22"/>
                    <a:pt x="22" y="27"/>
                    <a:pt x="22" y="34"/>
                  </a:cubicBezTo>
                  <a:cubicBezTo>
                    <a:pt x="22" y="47"/>
                    <a:pt x="22" y="47"/>
                    <a:pt x="22" y="47"/>
                  </a:cubicBezTo>
                  <a:cubicBezTo>
                    <a:pt x="34" y="47"/>
                    <a:pt x="34" y="47"/>
                    <a:pt x="34" y="47"/>
                  </a:cubicBezTo>
                  <a:cubicBezTo>
                    <a:pt x="34" y="56"/>
                    <a:pt x="34" y="56"/>
                    <a:pt x="34" y="56"/>
                  </a:cubicBezTo>
                  <a:cubicBezTo>
                    <a:pt x="0" y="56"/>
                    <a:pt x="0" y="56"/>
                    <a:pt x="0" y="56"/>
                  </a:cubicBezTo>
                  <a:cubicBezTo>
                    <a:pt x="0" y="47"/>
                    <a:pt x="0" y="47"/>
                    <a:pt x="0" y="47"/>
                  </a:cubicBezTo>
                  <a:lnTo>
                    <a:pt x="11"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25" name="Freeform 139">
              <a:extLst>
                <a:ext uri="{FF2B5EF4-FFF2-40B4-BE49-F238E27FC236}">
                  <a16:creationId xmlns:a16="http://schemas.microsoft.com/office/drawing/2014/main" id="{8011ECBC-E8DC-43D5-8B21-7AEB4F2C8491}"/>
                </a:ext>
              </a:extLst>
            </p:cNvPr>
            <p:cNvSpPr>
              <a:spLocks/>
            </p:cNvSpPr>
            <p:nvPr userDrawn="1"/>
          </p:nvSpPr>
          <p:spPr bwMode="auto">
            <a:xfrm>
              <a:off x="513" y="3953"/>
              <a:ext cx="48" cy="60"/>
            </a:xfrm>
            <a:custGeom>
              <a:avLst/>
              <a:gdLst>
                <a:gd name="T0" fmla="*/ 8 w 48"/>
                <a:gd name="T1" fmla="*/ 53 h 60"/>
                <a:gd name="T2" fmla="*/ 8 w 48"/>
                <a:gd name="T3" fmla="*/ 8 h 60"/>
                <a:gd name="T4" fmla="*/ 0 w 48"/>
                <a:gd name="T5" fmla="*/ 8 h 60"/>
                <a:gd name="T6" fmla="*/ 0 w 48"/>
                <a:gd name="T7" fmla="*/ 0 h 60"/>
                <a:gd name="T8" fmla="*/ 16 w 48"/>
                <a:gd name="T9" fmla="*/ 0 h 60"/>
                <a:gd name="T10" fmla="*/ 16 w 48"/>
                <a:gd name="T11" fmla="*/ 38 h 60"/>
                <a:gd name="T12" fmla="*/ 32 w 48"/>
                <a:gd name="T13" fmla="*/ 25 h 60"/>
                <a:gd name="T14" fmla="*/ 24 w 48"/>
                <a:gd name="T15" fmla="*/ 25 h 60"/>
                <a:gd name="T16" fmla="*/ 24 w 48"/>
                <a:gd name="T17" fmla="*/ 18 h 60"/>
                <a:gd name="T18" fmla="*/ 48 w 48"/>
                <a:gd name="T19" fmla="*/ 18 h 60"/>
                <a:gd name="T20" fmla="*/ 48 w 48"/>
                <a:gd name="T21" fmla="*/ 25 h 60"/>
                <a:gd name="T22" fmla="*/ 41 w 48"/>
                <a:gd name="T23" fmla="*/ 25 h 60"/>
                <a:gd name="T24" fmla="*/ 26 w 48"/>
                <a:gd name="T25" fmla="*/ 38 h 60"/>
                <a:gd name="T26" fmla="*/ 40 w 48"/>
                <a:gd name="T27" fmla="*/ 53 h 60"/>
                <a:gd name="T28" fmla="*/ 48 w 48"/>
                <a:gd name="T29" fmla="*/ 53 h 60"/>
                <a:gd name="T30" fmla="*/ 48 w 48"/>
                <a:gd name="T31" fmla="*/ 60 h 60"/>
                <a:gd name="T32" fmla="*/ 37 w 48"/>
                <a:gd name="T33" fmla="*/ 60 h 60"/>
                <a:gd name="T34" fmla="*/ 16 w 48"/>
                <a:gd name="T35" fmla="*/ 39 h 60"/>
                <a:gd name="T36" fmla="*/ 16 w 48"/>
                <a:gd name="T37" fmla="*/ 53 h 60"/>
                <a:gd name="T38" fmla="*/ 23 w 48"/>
                <a:gd name="T39" fmla="*/ 53 h 60"/>
                <a:gd name="T40" fmla="*/ 23 w 48"/>
                <a:gd name="T41" fmla="*/ 60 h 60"/>
                <a:gd name="T42" fmla="*/ 0 w 48"/>
                <a:gd name="T43" fmla="*/ 60 h 60"/>
                <a:gd name="T44" fmla="*/ 0 w 48"/>
                <a:gd name="T45" fmla="*/ 53 h 60"/>
                <a:gd name="T46" fmla="*/ 8 w 48"/>
                <a:gd name="T47" fmla="*/ 5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60">
                  <a:moveTo>
                    <a:pt x="8" y="53"/>
                  </a:moveTo>
                  <a:lnTo>
                    <a:pt x="8" y="8"/>
                  </a:lnTo>
                  <a:lnTo>
                    <a:pt x="0" y="8"/>
                  </a:lnTo>
                  <a:lnTo>
                    <a:pt x="0" y="0"/>
                  </a:lnTo>
                  <a:lnTo>
                    <a:pt x="16" y="0"/>
                  </a:lnTo>
                  <a:lnTo>
                    <a:pt x="16" y="38"/>
                  </a:lnTo>
                  <a:lnTo>
                    <a:pt x="32" y="25"/>
                  </a:lnTo>
                  <a:lnTo>
                    <a:pt x="24" y="25"/>
                  </a:lnTo>
                  <a:lnTo>
                    <a:pt x="24" y="18"/>
                  </a:lnTo>
                  <a:lnTo>
                    <a:pt x="48" y="18"/>
                  </a:lnTo>
                  <a:lnTo>
                    <a:pt x="48" y="25"/>
                  </a:lnTo>
                  <a:lnTo>
                    <a:pt x="41" y="25"/>
                  </a:lnTo>
                  <a:lnTo>
                    <a:pt x="26" y="38"/>
                  </a:lnTo>
                  <a:lnTo>
                    <a:pt x="40" y="53"/>
                  </a:lnTo>
                  <a:lnTo>
                    <a:pt x="48" y="53"/>
                  </a:lnTo>
                  <a:lnTo>
                    <a:pt x="48" y="60"/>
                  </a:lnTo>
                  <a:lnTo>
                    <a:pt x="37" y="60"/>
                  </a:lnTo>
                  <a:lnTo>
                    <a:pt x="16" y="39"/>
                  </a:lnTo>
                  <a:lnTo>
                    <a:pt x="16" y="53"/>
                  </a:lnTo>
                  <a:lnTo>
                    <a:pt x="23" y="53"/>
                  </a:lnTo>
                  <a:lnTo>
                    <a:pt x="23" y="60"/>
                  </a:lnTo>
                  <a:lnTo>
                    <a:pt x="0" y="60"/>
                  </a:lnTo>
                  <a:lnTo>
                    <a:pt x="0" y="53"/>
                  </a:lnTo>
                  <a:lnTo>
                    <a:pt x="8"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96" name="Freeform 73">
            <a:extLst>
              <a:ext uri="{FF2B5EF4-FFF2-40B4-BE49-F238E27FC236}">
                <a16:creationId xmlns:a16="http://schemas.microsoft.com/office/drawing/2014/main" id="{47072B99-2885-4070-9D78-C45DD5B60F4F}"/>
              </a:ext>
            </a:extLst>
          </p:cNvPr>
          <p:cNvSpPr>
            <a:spLocks/>
          </p:cNvSpPr>
          <p:nvPr userDrawn="1"/>
        </p:nvSpPr>
        <p:spPr bwMode="auto">
          <a:xfrm>
            <a:off x="6793081" y="1250043"/>
            <a:ext cx="1376558" cy="839367"/>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noFill/>
          <a:ln>
            <a:noFill/>
          </a:ln>
        </p:spPr>
        <p:txBody>
          <a:bodyPr vert="horz" wrap="square" lIns="91440" tIns="45720" rIns="91440" bIns="45720" numCol="1" anchor="t" anchorCtr="0" compatLnSpc="1">
            <a:prstTxWarp prst="textNoShape">
              <a:avLst/>
            </a:prstTxWarp>
          </a:bodyPr>
          <a:lstStyle/>
          <a:p>
            <a:endParaRPr lang="nl-NL"/>
          </a:p>
        </p:txBody>
      </p:sp>
      <p:grpSp>
        <p:nvGrpSpPr>
          <p:cNvPr id="32" name="Groep 31">
            <a:extLst>
              <a:ext uri="{FF2B5EF4-FFF2-40B4-BE49-F238E27FC236}">
                <a16:creationId xmlns:a16="http://schemas.microsoft.com/office/drawing/2014/main" id="{F2F050B0-F5EB-3592-CC3D-F98652978797}"/>
              </a:ext>
            </a:extLst>
          </p:cNvPr>
          <p:cNvGrpSpPr/>
          <p:nvPr userDrawn="1"/>
        </p:nvGrpSpPr>
        <p:grpSpPr>
          <a:xfrm>
            <a:off x="9112026" y="-756893"/>
            <a:ext cx="3079975" cy="690457"/>
            <a:chOff x="9112026" y="-756893"/>
            <a:chExt cx="3079975" cy="690457"/>
          </a:xfrm>
        </p:grpSpPr>
        <p:sp>
          <p:nvSpPr>
            <p:cNvPr id="33" name="Freeform 73">
              <a:extLst>
                <a:ext uri="{FF2B5EF4-FFF2-40B4-BE49-F238E27FC236}">
                  <a16:creationId xmlns:a16="http://schemas.microsoft.com/office/drawing/2014/main" id="{2EA8A5F9-0CD7-828A-9374-68333035149F}"/>
                </a:ext>
              </a:extLst>
            </p:cNvPr>
            <p:cNvSpPr>
              <a:spLocks/>
            </p:cNvSpPr>
            <p:nvPr userDrawn="1"/>
          </p:nvSpPr>
          <p:spPr bwMode="auto">
            <a:xfrm>
              <a:off x="9112026" y="-412720"/>
              <a:ext cx="438779" cy="267549"/>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E11E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4" name="Freeform 74">
              <a:extLst>
                <a:ext uri="{FF2B5EF4-FFF2-40B4-BE49-F238E27FC236}">
                  <a16:creationId xmlns:a16="http://schemas.microsoft.com/office/drawing/2014/main" id="{858B50A3-3172-9AC9-291B-5CD497E88A0A}"/>
                </a:ext>
              </a:extLst>
            </p:cNvPr>
            <p:cNvSpPr>
              <a:spLocks/>
            </p:cNvSpPr>
            <p:nvPr userDrawn="1"/>
          </p:nvSpPr>
          <p:spPr bwMode="auto">
            <a:xfrm>
              <a:off x="9630305" y="-491456"/>
              <a:ext cx="300419" cy="425020"/>
            </a:xfrm>
            <a:custGeom>
              <a:avLst/>
              <a:gdLst>
                <a:gd name="T0" fmla="*/ 4 w 165"/>
                <a:gd name="T1" fmla="*/ 78 h 233"/>
                <a:gd name="T2" fmla="*/ 0 w 165"/>
                <a:gd name="T3" fmla="*/ 105 h 233"/>
                <a:gd name="T4" fmla="*/ 57 w 165"/>
                <a:gd name="T5" fmla="*/ 208 h 233"/>
                <a:gd name="T6" fmla="*/ 155 w 165"/>
                <a:gd name="T7" fmla="*/ 80 h 233"/>
                <a:gd name="T8" fmla="*/ 157 w 165"/>
                <a:gd name="T9" fmla="*/ 73 h 233"/>
                <a:gd name="T10" fmla="*/ 82 w 165"/>
                <a:gd name="T11" fmla="*/ 18 h 233"/>
                <a:gd name="T12" fmla="*/ 4 w 165"/>
                <a:gd name="T13" fmla="*/ 78 h 233"/>
              </a:gdLst>
              <a:ahLst/>
              <a:cxnLst>
                <a:cxn ang="0">
                  <a:pos x="T0" y="T1"/>
                </a:cxn>
                <a:cxn ang="0">
                  <a:pos x="T2" y="T3"/>
                </a:cxn>
                <a:cxn ang="0">
                  <a:pos x="T4" y="T5"/>
                </a:cxn>
                <a:cxn ang="0">
                  <a:pos x="T6" y="T7"/>
                </a:cxn>
                <a:cxn ang="0">
                  <a:pos x="T8" y="T9"/>
                </a:cxn>
                <a:cxn ang="0">
                  <a:pos x="T10" y="T11"/>
                </a:cxn>
                <a:cxn ang="0">
                  <a:pos x="T12" y="T13"/>
                </a:cxn>
              </a:cxnLst>
              <a:rect l="0" t="0" r="r" b="b"/>
              <a:pathLst>
                <a:path w="165" h="233">
                  <a:moveTo>
                    <a:pt x="4" y="78"/>
                  </a:moveTo>
                  <a:cubicBezTo>
                    <a:pt x="1" y="88"/>
                    <a:pt x="0" y="97"/>
                    <a:pt x="0" y="105"/>
                  </a:cubicBezTo>
                  <a:cubicBezTo>
                    <a:pt x="0" y="130"/>
                    <a:pt x="21" y="182"/>
                    <a:pt x="57" y="208"/>
                  </a:cubicBezTo>
                  <a:cubicBezTo>
                    <a:pt x="93" y="233"/>
                    <a:pt x="148" y="93"/>
                    <a:pt x="155" y="80"/>
                  </a:cubicBezTo>
                  <a:cubicBezTo>
                    <a:pt x="156" y="78"/>
                    <a:pt x="157" y="75"/>
                    <a:pt x="157" y="73"/>
                  </a:cubicBezTo>
                  <a:cubicBezTo>
                    <a:pt x="165" y="46"/>
                    <a:pt x="152" y="0"/>
                    <a:pt x="82" y="18"/>
                  </a:cubicBezTo>
                  <a:cubicBezTo>
                    <a:pt x="28" y="32"/>
                    <a:pt x="10" y="56"/>
                    <a:pt x="4" y="78"/>
                  </a:cubicBezTo>
                </a:path>
              </a:pathLst>
            </a:custGeom>
            <a:solidFill>
              <a:srgbClr val="1614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5" name="Freeform 75">
              <a:extLst>
                <a:ext uri="{FF2B5EF4-FFF2-40B4-BE49-F238E27FC236}">
                  <a16:creationId xmlns:a16="http://schemas.microsoft.com/office/drawing/2014/main" id="{6C47DECD-9654-C861-2D04-71CE7AC7CE99}"/>
                </a:ext>
              </a:extLst>
            </p:cNvPr>
            <p:cNvSpPr>
              <a:spLocks/>
            </p:cNvSpPr>
            <p:nvPr userDrawn="1"/>
          </p:nvSpPr>
          <p:spPr bwMode="auto">
            <a:xfrm>
              <a:off x="9992642" y="-435653"/>
              <a:ext cx="382212" cy="360808"/>
            </a:xfrm>
            <a:custGeom>
              <a:avLst/>
              <a:gdLst>
                <a:gd name="T0" fmla="*/ 179 w 210"/>
                <a:gd name="T1" fmla="*/ 30 h 198"/>
                <a:gd name="T2" fmla="*/ 156 w 210"/>
                <a:gd name="T3" fmla="*/ 15 h 198"/>
                <a:gd name="T4" fmla="*/ 39 w 210"/>
                <a:gd name="T5" fmla="*/ 21 h 198"/>
                <a:gd name="T6" fmla="*/ 111 w 210"/>
                <a:gd name="T7" fmla="*/ 165 h 198"/>
                <a:gd name="T8" fmla="*/ 117 w 210"/>
                <a:gd name="T9" fmla="*/ 171 h 198"/>
                <a:gd name="T10" fmla="*/ 199 w 210"/>
                <a:gd name="T11" fmla="*/ 126 h 198"/>
                <a:gd name="T12" fmla="*/ 179 w 210"/>
                <a:gd name="T13" fmla="*/ 30 h 198"/>
              </a:gdLst>
              <a:ahLst/>
              <a:cxnLst>
                <a:cxn ang="0">
                  <a:pos x="T0" y="T1"/>
                </a:cxn>
                <a:cxn ang="0">
                  <a:pos x="T2" y="T3"/>
                </a:cxn>
                <a:cxn ang="0">
                  <a:pos x="T4" y="T5"/>
                </a:cxn>
                <a:cxn ang="0">
                  <a:pos x="T6" y="T7"/>
                </a:cxn>
                <a:cxn ang="0">
                  <a:pos x="T8" y="T9"/>
                </a:cxn>
                <a:cxn ang="0">
                  <a:pos x="T10" y="T11"/>
                </a:cxn>
                <a:cxn ang="0">
                  <a:pos x="T12" y="T13"/>
                </a:cxn>
              </a:cxnLst>
              <a:rect l="0" t="0" r="r" b="b"/>
              <a:pathLst>
                <a:path w="210" h="198">
                  <a:moveTo>
                    <a:pt x="179" y="30"/>
                  </a:moveTo>
                  <a:cubicBezTo>
                    <a:pt x="172" y="23"/>
                    <a:pt x="163" y="19"/>
                    <a:pt x="156" y="15"/>
                  </a:cubicBezTo>
                  <a:cubicBezTo>
                    <a:pt x="133" y="4"/>
                    <a:pt x="78" y="0"/>
                    <a:pt x="39" y="21"/>
                  </a:cubicBezTo>
                  <a:cubicBezTo>
                    <a:pt x="0" y="42"/>
                    <a:pt x="102" y="153"/>
                    <a:pt x="111" y="165"/>
                  </a:cubicBezTo>
                  <a:cubicBezTo>
                    <a:pt x="113" y="167"/>
                    <a:pt x="115" y="169"/>
                    <a:pt x="117" y="171"/>
                  </a:cubicBezTo>
                  <a:cubicBezTo>
                    <a:pt x="137" y="189"/>
                    <a:pt x="184" y="198"/>
                    <a:pt x="199" y="126"/>
                  </a:cubicBezTo>
                  <a:cubicBezTo>
                    <a:pt x="210" y="73"/>
                    <a:pt x="196" y="45"/>
                    <a:pt x="179" y="30"/>
                  </a:cubicBezTo>
                </a:path>
              </a:pathLst>
            </a:custGeom>
            <a:solidFill>
              <a:srgbClr val="BFD4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6" name="Freeform 76">
              <a:extLst>
                <a:ext uri="{FF2B5EF4-FFF2-40B4-BE49-F238E27FC236}">
                  <a16:creationId xmlns:a16="http://schemas.microsoft.com/office/drawing/2014/main" id="{3239E86A-1CC8-0DA6-D491-B39783B3EB8E}"/>
                </a:ext>
              </a:extLst>
            </p:cNvPr>
            <p:cNvSpPr>
              <a:spLocks/>
            </p:cNvSpPr>
            <p:nvPr userDrawn="1"/>
          </p:nvSpPr>
          <p:spPr bwMode="auto">
            <a:xfrm>
              <a:off x="10442123" y="-491456"/>
              <a:ext cx="383741" cy="371510"/>
            </a:xfrm>
            <a:custGeom>
              <a:avLst/>
              <a:gdLst>
                <a:gd name="T0" fmla="*/ 167 w 211"/>
                <a:gd name="T1" fmla="*/ 179 h 204"/>
                <a:gd name="T2" fmla="*/ 185 w 211"/>
                <a:gd name="T3" fmla="*/ 158 h 204"/>
                <a:gd name="T4" fmla="*/ 195 w 211"/>
                <a:gd name="T5" fmla="*/ 41 h 204"/>
                <a:gd name="T6" fmla="*/ 43 w 211"/>
                <a:gd name="T7" fmla="*/ 93 h 204"/>
                <a:gd name="T8" fmla="*/ 37 w 211"/>
                <a:gd name="T9" fmla="*/ 98 h 204"/>
                <a:gd name="T10" fmla="*/ 69 w 211"/>
                <a:gd name="T11" fmla="*/ 185 h 204"/>
                <a:gd name="T12" fmla="*/ 167 w 211"/>
                <a:gd name="T13" fmla="*/ 179 h 204"/>
              </a:gdLst>
              <a:ahLst/>
              <a:cxnLst>
                <a:cxn ang="0">
                  <a:pos x="T0" y="T1"/>
                </a:cxn>
                <a:cxn ang="0">
                  <a:pos x="T2" y="T3"/>
                </a:cxn>
                <a:cxn ang="0">
                  <a:pos x="T4" y="T5"/>
                </a:cxn>
                <a:cxn ang="0">
                  <a:pos x="T6" y="T7"/>
                </a:cxn>
                <a:cxn ang="0">
                  <a:pos x="T8" y="T9"/>
                </a:cxn>
                <a:cxn ang="0">
                  <a:pos x="T10" y="T11"/>
                </a:cxn>
                <a:cxn ang="0">
                  <a:pos x="T12" y="T13"/>
                </a:cxn>
              </a:cxnLst>
              <a:rect l="0" t="0" r="r" b="b"/>
              <a:pathLst>
                <a:path w="211" h="204">
                  <a:moveTo>
                    <a:pt x="167" y="179"/>
                  </a:moveTo>
                  <a:cubicBezTo>
                    <a:pt x="175" y="173"/>
                    <a:pt x="181" y="165"/>
                    <a:pt x="185" y="158"/>
                  </a:cubicBezTo>
                  <a:cubicBezTo>
                    <a:pt x="199" y="137"/>
                    <a:pt x="211" y="83"/>
                    <a:pt x="195" y="41"/>
                  </a:cubicBezTo>
                  <a:cubicBezTo>
                    <a:pt x="180" y="0"/>
                    <a:pt x="56" y="86"/>
                    <a:pt x="43" y="93"/>
                  </a:cubicBezTo>
                  <a:cubicBezTo>
                    <a:pt x="41" y="94"/>
                    <a:pt x="39" y="96"/>
                    <a:pt x="37" y="98"/>
                  </a:cubicBezTo>
                  <a:cubicBezTo>
                    <a:pt x="15" y="115"/>
                    <a:pt x="0" y="160"/>
                    <a:pt x="69" y="185"/>
                  </a:cubicBezTo>
                  <a:cubicBezTo>
                    <a:pt x="121" y="204"/>
                    <a:pt x="149" y="194"/>
                    <a:pt x="167" y="179"/>
                  </a:cubicBezTo>
                </a:path>
              </a:pathLst>
            </a:custGeom>
            <a:solidFill>
              <a:srgbClr val="54C8E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7" name="Freeform 73">
              <a:extLst>
                <a:ext uri="{FF2B5EF4-FFF2-40B4-BE49-F238E27FC236}">
                  <a16:creationId xmlns:a16="http://schemas.microsoft.com/office/drawing/2014/main" id="{6C811121-856A-B2C7-E2D9-70454BC9CDD5}"/>
                </a:ext>
              </a:extLst>
            </p:cNvPr>
            <p:cNvSpPr>
              <a:spLocks/>
            </p:cNvSpPr>
            <p:nvPr userDrawn="1"/>
          </p:nvSpPr>
          <p:spPr bwMode="auto">
            <a:xfrm>
              <a:off x="10929913"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F2F6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grpSp>
          <p:nvGrpSpPr>
            <p:cNvPr id="38" name="Groep 37">
              <a:extLst>
                <a:ext uri="{FF2B5EF4-FFF2-40B4-BE49-F238E27FC236}">
                  <a16:creationId xmlns:a16="http://schemas.microsoft.com/office/drawing/2014/main" id="{75F1ABEA-025E-5B5A-B3BB-3422CA3F1E50}"/>
                </a:ext>
              </a:extLst>
            </p:cNvPr>
            <p:cNvGrpSpPr/>
            <p:nvPr userDrawn="1"/>
          </p:nvGrpSpPr>
          <p:grpSpPr>
            <a:xfrm>
              <a:off x="9161116" y="-756893"/>
              <a:ext cx="1646226" cy="273133"/>
              <a:chOff x="10018366" y="-756893"/>
              <a:chExt cx="1646226" cy="273133"/>
            </a:xfrm>
          </p:grpSpPr>
          <p:sp>
            <p:nvSpPr>
              <p:cNvPr id="44" name="Rechteraccolade 43">
                <a:extLst>
                  <a:ext uri="{FF2B5EF4-FFF2-40B4-BE49-F238E27FC236}">
                    <a16:creationId xmlns:a16="http://schemas.microsoft.com/office/drawing/2014/main" id="{8A56CF46-3243-91BC-0E63-89F89C66279F}"/>
                  </a:ext>
                </a:extLst>
              </p:cNvPr>
              <p:cNvSpPr/>
              <p:nvPr userDrawn="1"/>
            </p:nvSpPr>
            <p:spPr>
              <a:xfrm rot="16200000">
                <a:off x="10797638" y="-1350713"/>
                <a:ext cx="87681" cy="1646226"/>
              </a:xfrm>
              <a:prstGeom prst="rightBrace">
                <a:avLst>
                  <a:gd name="adj1" fmla="val 47421"/>
                  <a:gd name="adj2" fmla="val 50000"/>
                </a:avLst>
              </a:prstGeom>
              <a:noFill/>
              <a:ln w="6350" cap="flat" cmpd="sng" algn="ctr">
                <a:solidFill>
                  <a:srgbClr val="262626"/>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Tahoma"/>
                  <a:ea typeface="+mn-ea"/>
                  <a:cs typeface="+mn-cs"/>
                </a:endParaRPr>
              </a:p>
            </p:txBody>
          </p:sp>
          <p:sp>
            <p:nvSpPr>
              <p:cNvPr id="45" name="Tekstvak 44">
                <a:extLst>
                  <a:ext uri="{FF2B5EF4-FFF2-40B4-BE49-F238E27FC236}">
                    <a16:creationId xmlns:a16="http://schemas.microsoft.com/office/drawing/2014/main" id="{44134FE6-23D1-B3DC-F3D7-287A1E3BC20A}"/>
                  </a:ext>
                </a:extLst>
              </p:cNvPr>
              <p:cNvSpPr txBox="1"/>
              <p:nvPr userDrawn="1"/>
            </p:nvSpPr>
            <p:spPr>
              <a:xfrm>
                <a:off x="10563137" y="-756893"/>
                <a:ext cx="561372" cy="215444"/>
              </a:xfrm>
              <a:prstGeom prst="rect">
                <a:avLst/>
              </a:prstGeom>
              <a:noFill/>
            </p:spPr>
            <p:txBody>
              <a:bodyPr wrap="none" rtlCol="0"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a:ln>
                      <a:noFill/>
                    </a:ln>
                    <a:solidFill>
                      <a:srgbClr val="262626"/>
                    </a:solidFill>
                    <a:effectLst/>
                    <a:uLnTx/>
                    <a:uFillTx/>
                  </a:rPr>
                  <a:t>Primair</a:t>
                </a:r>
              </a:p>
            </p:txBody>
          </p:sp>
        </p:grpSp>
        <p:grpSp>
          <p:nvGrpSpPr>
            <p:cNvPr id="39" name="Groep 38">
              <a:extLst>
                <a:ext uri="{FF2B5EF4-FFF2-40B4-BE49-F238E27FC236}">
                  <a16:creationId xmlns:a16="http://schemas.microsoft.com/office/drawing/2014/main" id="{CC52274D-4796-1894-BEAF-F481677803EA}"/>
                </a:ext>
              </a:extLst>
            </p:cNvPr>
            <p:cNvGrpSpPr/>
            <p:nvPr userDrawn="1"/>
          </p:nvGrpSpPr>
          <p:grpSpPr>
            <a:xfrm>
              <a:off x="10948210" y="-756893"/>
              <a:ext cx="1243791" cy="273132"/>
              <a:chOff x="10229144" y="-756893"/>
              <a:chExt cx="4100619" cy="273132"/>
            </a:xfrm>
          </p:grpSpPr>
          <p:sp>
            <p:nvSpPr>
              <p:cNvPr id="42" name="Rechteraccolade 41">
                <a:extLst>
                  <a:ext uri="{FF2B5EF4-FFF2-40B4-BE49-F238E27FC236}">
                    <a16:creationId xmlns:a16="http://schemas.microsoft.com/office/drawing/2014/main" id="{BFF766BE-C780-9620-FDD6-0D5E5A5730AC}"/>
                  </a:ext>
                </a:extLst>
              </p:cNvPr>
              <p:cNvSpPr/>
              <p:nvPr userDrawn="1"/>
            </p:nvSpPr>
            <p:spPr>
              <a:xfrm rot="16200000">
                <a:off x="12235613" y="-2577911"/>
                <a:ext cx="87681" cy="4100619"/>
              </a:xfrm>
              <a:prstGeom prst="rightBrace">
                <a:avLst>
                  <a:gd name="adj1" fmla="val 47421"/>
                  <a:gd name="adj2" fmla="val 50000"/>
                </a:avLst>
              </a:prstGeom>
              <a:noFill/>
              <a:ln w="6350" cap="flat" cmpd="sng" algn="ctr">
                <a:solidFill>
                  <a:srgbClr val="262626"/>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Tahoma"/>
                  <a:ea typeface="+mn-ea"/>
                  <a:cs typeface="+mn-cs"/>
                </a:endParaRPr>
              </a:p>
            </p:txBody>
          </p:sp>
          <p:sp>
            <p:nvSpPr>
              <p:cNvPr id="43" name="Tekstvak 42">
                <a:extLst>
                  <a:ext uri="{FF2B5EF4-FFF2-40B4-BE49-F238E27FC236}">
                    <a16:creationId xmlns:a16="http://schemas.microsoft.com/office/drawing/2014/main" id="{29F5AE40-091A-4B2D-46A1-AE6B1207FC80}"/>
                  </a:ext>
                </a:extLst>
              </p:cNvPr>
              <p:cNvSpPr txBox="1"/>
              <p:nvPr userDrawn="1"/>
            </p:nvSpPr>
            <p:spPr>
              <a:xfrm>
                <a:off x="11142074" y="-756893"/>
                <a:ext cx="2299990" cy="215444"/>
              </a:xfrm>
              <a:prstGeom prst="rect">
                <a:avLst/>
              </a:prstGeom>
              <a:noFill/>
            </p:spPr>
            <p:txBody>
              <a:bodyPr wrap="none" rtlCol="0"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a:ln>
                      <a:noFill/>
                    </a:ln>
                    <a:solidFill>
                      <a:srgbClr val="262626"/>
                    </a:solidFill>
                    <a:effectLst/>
                    <a:uLnTx/>
                    <a:uFillTx/>
                  </a:rPr>
                  <a:t>Secundair</a:t>
                </a:r>
              </a:p>
            </p:txBody>
          </p:sp>
        </p:grpSp>
        <p:sp>
          <p:nvSpPr>
            <p:cNvPr id="40" name="Freeform 73">
              <a:extLst>
                <a:ext uri="{FF2B5EF4-FFF2-40B4-BE49-F238E27FC236}">
                  <a16:creationId xmlns:a16="http://schemas.microsoft.com/office/drawing/2014/main" id="{7082632E-39A8-3017-BE87-B8D41B592B3C}"/>
                </a:ext>
              </a:extLst>
            </p:cNvPr>
            <p:cNvSpPr>
              <a:spLocks/>
            </p:cNvSpPr>
            <p:nvPr userDrawn="1"/>
          </p:nvSpPr>
          <p:spPr bwMode="auto">
            <a:xfrm rot="2700000">
              <a:off x="11379969"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F8FAE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41" name="Freeform 73">
              <a:extLst>
                <a:ext uri="{FF2B5EF4-FFF2-40B4-BE49-F238E27FC236}">
                  <a16:creationId xmlns:a16="http://schemas.microsoft.com/office/drawing/2014/main" id="{4B7110C3-8E61-A476-F910-408AEBC7C63E}"/>
                </a:ext>
              </a:extLst>
            </p:cNvPr>
            <p:cNvSpPr>
              <a:spLocks/>
            </p:cNvSpPr>
            <p:nvPr userDrawn="1"/>
          </p:nvSpPr>
          <p:spPr bwMode="auto">
            <a:xfrm rot="17100000">
              <a:off x="11806212"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EDF9FC"/>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3205988194"/>
      </p:ext>
    </p:extLst>
  </p:cSld>
  <p:clrMap bg1="lt1" tx1="dk1" bg2="lt2" tx2="dk2" accent1="accent1" accent2="accent2" accent3="accent3" accent4="accent4" accent5="accent5" accent6="accent6" hlink="hlink" folHlink="folHlink"/>
  <p:sldLayoutIdLst>
    <p:sldLayoutId id="2147483669" r:id="rId1"/>
    <p:sldLayoutId id="2147483673" r:id="rId2"/>
    <p:sldLayoutId id="2147483678" r:id="rId3"/>
    <p:sldLayoutId id="2147483679" r:id="rId4"/>
    <p:sldLayoutId id="2147483680" r:id="rId5"/>
    <p:sldLayoutId id="2147483681" r:id="rId6"/>
    <p:sldLayoutId id="2147483682" r:id="rId7"/>
  </p:sldLayoutIdLst>
  <p:hf hdr="0" ftr="0" dt="0"/>
  <p:txStyles>
    <p:titleStyle>
      <a:lvl1pPr algn="l" defTabSz="914400" rtl="0" eaLnBrk="1" latinLnBrk="0" hangingPunct="1">
        <a:lnSpc>
          <a:spcPct val="90000"/>
        </a:lnSpc>
        <a:spcBef>
          <a:spcPct val="0"/>
        </a:spcBef>
        <a:buNone/>
        <a:tabLst>
          <a:tab pos="1255713" algn="l"/>
        </a:tabLst>
        <a:defRPr sz="2400" b="0" kern="1200" cap="none" baseline="0">
          <a:solidFill>
            <a:schemeClr val="accent1"/>
          </a:solidFill>
          <a:latin typeface="+mj-lt"/>
          <a:ea typeface="+mj-ea"/>
          <a:cs typeface="+mj-cs"/>
        </a:defRPr>
      </a:lvl1pPr>
    </p:titleStyle>
    <p:bodyStyle>
      <a:lvl1pPr marL="263525" indent="-263525" algn="l" defTabSz="719138" rtl="0" eaLnBrk="1" latinLnBrk="0" hangingPunct="1">
        <a:lnSpc>
          <a:spcPct val="90000"/>
        </a:lnSpc>
        <a:spcBef>
          <a:spcPts val="0"/>
        </a:spcBef>
        <a:spcAft>
          <a:spcPts val="1200"/>
        </a:spcAft>
        <a:buClr>
          <a:schemeClr val="accent1"/>
        </a:buClr>
        <a:buSzPct val="100000"/>
        <a:buFontTx/>
        <a:buBlip>
          <a:blip r:embed="rId9"/>
        </a:buBlip>
        <a:defRPr sz="1600" kern="1200">
          <a:solidFill>
            <a:schemeClr val="accent4"/>
          </a:solidFill>
          <a:latin typeface="+mn-lt"/>
          <a:ea typeface="+mn-ea"/>
          <a:cs typeface="+mn-cs"/>
        </a:defRPr>
      </a:lvl1pPr>
      <a:lvl2pPr marL="533400" indent="-269875" algn="l" defTabSz="719138" rtl="0" eaLnBrk="1" latinLnBrk="0" hangingPunct="1">
        <a:lnSpc>
          <a:spcPct val="90000"/>
        </a:lnSpc>
        <a:spcBef>
          <a:spcPts val="0"/>
        </a:spcBef>
        <a:spcAft>
          <a:spcPts val="1200"/>
        </a:spcAft>
        <a:buClr>
          <a:schemeClr val="accent2"/>
        </a:buClr>
        <a:buSzPct val="100000"/>
        <a:buFontTx/>
        <a:buBlip>
          <a:blip r:embed="rId10"/>
        </a:buBlip>
        <a:defRPr sz="1600" i="0" kern="1200">
          <a:solidFill>
            <a:schemeClr val="accent4"/>
          </a:solidFill>
          <a:latin typeface="+mn-lt"/>
          <a:ea typeface="+mn-ea"/>
          <a:cs typeface="+mn-cs"/>
        </a:defRPr>
      </a:lvl2pPr>
      <a:lvl3pPr marL="0" indent="0" algn="l" defTabSz="719138" rtl="0" eaLnBrk="1" latinLnBrk="0" hangingPunct="1">
        <a:lnSpc>
          <a:spcPct val="90000"/>
        </a:lnSpc>
        <a:spcBef>
          <a:spcPts val="0"/>
        </a:spcBef>
        <a:spcAft>
          <a:spcPts val="1200"/>
        </a:spcAft>
        <a:buClr>
          <a:srgbClr val="0070C0"/>
        </a:buClr>
        <a:buSzPct val="85000"/>
        <a:buFont typeface="Arial" panose="020B0604020202020204" pitchFamily="34" charset="0"/>
        <a:buNone/>
        <a:defRPr sz="1600" i="0" kern="1200">
          <a:solidFill>
            <a:schemeClr val="accent4"/>
          </a:solidFill>
          <a:latin typeface="+mn-lt"/>
          <a:ea typeface="+mn-ea"/>
          <a:cs typeface="+mn-cs"/>
        </a:defRPr>
      </a:lvl3pPr>
      <a:lvl4pPr marL="0" indent="0" algn="l" defTabSz="719138" rtl="0" eaLnBrk="1" latinLnBrk="0" hangingPunct="1">
        <a:lnSpc>
          <a:spcPct val="90000"/>
        </a:lnSpc>
        <a:spcBef>
          <a:spcPts val="0"/>
        </a:spcBef>
        <a:spcAft>
          <a:spcPts val="1200"/>
        </a:spcAft>
        <a:buFont typeface="Arial" panose="020B0604020202020204" pitchFamily="34" charset="0"/>
        <a:buNone/>
        <a:defRPr sz="1800" b="0" kern="1200" cap="none" spc="30" baseline="0">
          <a:solidFill>
            <a:schemeClr val="accent2"/>
          </a:solidFill>
          <a:latin typeface="+mn-lt"/>
          <a:ea typeface="+mn-ea"/>
          <a:cs typeface="Tahoma" panose="020B0604030504040204" pitchFamily="34" charset="0"/>
        </a:defRPr>
      </a:lvl4pPr>
      <a:lvl5pPr marL="263525" indent="-263525" algn="l" defTabSz="719138" rtl="0" eaLnBrk="1" latinLnBrk="0" hangingPunct="1">
        <a:lnSpc>
          <a:spcPct val="90000"/>
        </a:lnSpc>
        <a:spcBef>
          <a:spcPts val="0"/>
        </a:spcBef>
        <a:spcAft>
          <a:spcPts val="1200"/>
        </a:spcAft>
        <a:buClr>
          <a:schemeClr val="accent2"/>
        </a:buClr>
        <a:buFont typeface="+mj-lt"/>
        <a:buAutoNum type="arabicPeriod"/>
        <a:defRPr sz="1600" i="0" kern="1200">
          <a:solidFill>
            <a:schemeClr val="accent4"/>
          </a:solidFill>
          <a:latin typeface="+mn-lt"/>
          <a:ea typeface="+mn-ea"/>
          <a:cs typeface="+mn-cs"/>
        </a:defRPr>
      </a:lvl5pPr>
      <a:lvl6pPr marL="538163" indent="-274638" algn="l" defTabSz="914400" rtl="0" eaLnBrk="1" latinLnBrk="0" hangingPunct="1">
        <a:lnSpc>
          <a:spcPct val="90000"/>
        </a:lnSpc>
        <a:spcBef>
          <a:spcPts val="0"/>
        </a:spcBef>
        <a:spcAft>
          <a:spcPts val="1200"/>
        </a:spcAft>
        <a:buClr>
          <a:schemeClr val="accent1"/>
        </a:buClr>
        <a:buFont typeface="+mj-lt"/>
        <a:buAutoNum type="alphaLcPeriod"/>
        <a:defRPr sz="1600" b="0" i="0" kern="1200">
          <a:solidFill>
            <a:schemeClr val="accent4"/>
          </a:solidFill>
          <a:latin typeface="+mn-lt"/>
          <a:ea typeface="+mn-ea"/>
          <a:cs typeface="+mn-cs"/>
        </a:defRPr>
      </a:lvl6pPr>
      <a:lvl7pPr marL="266700" indent="-266700" algn="l" defTabSz="914400" rtl="0" eaLnBrk="1" latinLnBrk="0" hangingPunct="1">
        <a:lnSpc>
          <a:spcPct val="90000"/>
        </a:lnSpc>
        <a:spcBef>
          <a:spcPts val="0"/>
        </a:spcBef>
        <a:spcAft>
          <a:spcPts val="1200"/>
        </a:spcAft>
        <a:buClr>
          <a:schemeClr val="accent1"/>
        </a:buClr>
        <a:buFontTx/>
        <a:buBlip>
          <a:blip r:embed="rId9"/>
        </a:buBlip>
        <a:defRPr sz="1600" b="0" i="0" kern="1200">
          <a:solidFill>
            <a:schemeClr val="accent4"/>
          </a:solidFill>
          <a:latin typeface="+mn-lt"/>
          <a:ea typeface="+mn-ea"/>
          <a:cs typeface="+mn-cs"/>
        </a:defRPr>
      </a:lvl7pPr>
      <a:lvl8pPr marL="0" indent="0" algn="l" defTabSz="914400" rtl="0" eaLnBrk="1" latinLnBrk="0" hangingPunct="1">
        <a:lnSpc>
          <a:spcPct val="90000"/>
        </a:lnSpc>
        <a:spcBef>
          <a:spcPts val="0"/>
        </a:spcBef>
        <a:spcAft>
          <a:spcPts val="1200"/>
        </a:spcAft>
        <a:buFont typeface="Arial" panose="020B0604020202020204" pitchFamily="34" charset="0"/>
        <a:buNone/>
        <a:defRPr sz="1600" i="1" kern="1200">
          <a:solidFill>
            <a:schemeClr val="accent6"/>
          </a:solidFill>
          <a:latin typeface="+mn-lt"/>
          <a:ea typeface="+mn-ea"/>
          <a:cs typeface="+mn-cs"/>
        </a:defRPr>
      </a:lvl8pPr>
      <a:lvl9pPr marL="0" indent="0" algn="l" defTabSz="914400" rtl="0" eaLnBrk="1" latinLnBrk="0" hangingPunct="1">
        <a:lnSpc>
          <a:spcPct val="90000"/>
        </a:lnSpc>
        <a:spcBef>
          <a:spcPts val="0"/>
        </a:spcBef>
        <a:spcAft>
          <a:spcPts val="1200"/>
        </a:spcAft>
        <a:buFont typeface="Arial" panose="020B0604020202020204" pitchFamily="34" charset="0"/>
        <a:buNone/>
        <a:defRPr sz="1800" b="0" kern="1200" cap="none" baseline="0">
          <a:solidFill>
            <a:schemeClr val="accent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776">
          <p15:clr>
            <a:srgbClr val="F26B43"/>
          </p15:clr>
        </p15:guide>
        <p15:guide id="3" orient="horz" pos="1002">
          <p15:clr>
            <a:srgbClr val="F26B43"/>
          </p15:clr>
        </p15:guide>
        <p15:guide id="5" orient="horz" pos="386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sociaalwerk-werkt.nl"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42">
            <a:extLst>
              <a:ext uri="{FF2B5EF4-FFF2-40B4-BE49-F238E27FC236}">
                <a16:creationId xmlns:a16="http://schemas.microsoft.com/office/drawing/2014/main" id="{F00CA13C-9A1C-401B-8966-AC1E2F3973A7}"/>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a:stretch/>
        </p:blipFill>
        <p:spPr>
          <a:xfrm>
            <a:off x="0" y="0"/>
            <a:ext cx="12187390" cy="6858001"/>
          </a:xfrm>
        </p:spPr>
      </p:pic>
      <p:sp>
        <p:nvSpPr>
          <p:cNvPr id="9" name="Tijdelijke aanduiding voor tekst 8">
            <a:extLst>
              <a:ext uri="{FF2B5EF4-FFF2-40B4-BE49-F238E27FC236}">
                <a16:creationId xmlns:a16="http://schemas.microsoft.com/office/drawing/2014/main" id="{FC7BD6B9-D1FA-47CA-AB57-15DBFA6A3227}"/>
              </a:ext>
            </a:extLst>
          </p:cNvPr>
          <p:cNvSpPr>
            <a:spLocks noGrp="1"/>
          </p:cNvSpPr>
          <p:nvPr>
            <p:ph type="body" sz="quarter" idx="24"/>
          </p:nvPr>
        </p:nvSpPr>
        <p:spPr/>
        <p:txBody>
          <a:bodyPr/>
          <a:lstStyle/>
          <a:p>
            <a:r>
              <a:rPr lang="nl-NL"/>
              <a:t> </a:t>
            </a:r>
          </a:p>
        </p:txBody>
      </p:sp>
      <p:sp>
        <p:nvSpPr>
          <p:cNvPr id="8" name="Tijdelijke aanduiding voor tekst 7">
            <a:extLst>
              <a:ext uri="{FF2B5EF4-FFF2-40B4-BE49-F238E27FC236}">
                <a16:creationId xmlns:a16="http://schemas.microsoft.com/office/drawing/2014/main" id="{9DE2FC2D-663B-4C4B-8A0F-D9DC102B853C}"/>
              </a:ext>
            </a:extLst>
          </p:cNvPr>
          <p:cNvSpPr>
            <a:spLocks noGrp="1"/>
          </p:cNvSpPr>
          <p:nvPr>
            <p:ph type="body" sz="quarter" idx="23"/>
          </p:nvPr>
        </p:nvSpPr>
        <p:spPr>
          <a:xfrm>
            <a:off x="9353830" y="0"/>
            <a:ext cx="2838170" cy="2010768"/>
          </a:xfrm>
        </p:spPr>
        <p:txBody>
          <a:bodyPr/>
          <a:lstStyle/>
          <a:p>
            <a:r>
              <a:rPr lang="nl-NL"/>
              <a:t> </a:t>
            </a:r>
          </a:p>
        </p:txBody>
      </p:sp>
      <p:sp>
        <p:nvSpPr>
          <p:cNvPr id="19" name="Tijdelijke aanduiding voor tekst 18">
            <a:extLst>
              <a:ext uri="{FF2B5EF4-FFF2-40B4-BE49-F238E27FC236}">
                <a16:creationId xmlns:a16="http://schemas.microsoft.com/office/drawing/2014/main" id="{AA45C038-0FB3-4F52-9F6D-EC688C533409}"/>
              </a:ext>
            </a:extLst>
          </p:cNvPr>
          <p:cNvSpPr>
            <a:spLocks noGrp="1"/>
          </p:cNvSpPr>
          <p:nvPr>
            <p:ph type="body" sz="quarter" idx="26"/>
          </p:nvPr>
        </p:nvSpPr>
        <p:spPr/>
        <p:txBody>
          <a:bodyPr/>
          <a:lstStyle/>
          <a:p>
            <a:endParaRPr lang="nl-NL"/>
          </a:p>
        </p:txBody>
      </p:sp>
      <p:sp>
        <p:nvSpPr>
          <p:cNvPr id="22" name="Tijdelijke aanduiding voor tekst 21">
            <a:extLst>
              <a:ext uri="{FF2B5EF4-FFF2-40B4-BE49-F238E27FC236}">
                <a16:creationId xmlns:a16="http://schemas.microsoft.com/office/drawing/2014/main" id="{CA8CF702-F564-4B10-8AF0-794341295E27}"/>
              </a:ext>
            </a:extLst>
          </p:cNvPr>
          <p:cNvSpPr>
            <a:spLocks noGrp="1"/>
          </p:cNvSpPr>
          <p:nvPr>
            <p:ph type="body" sz="quarter" idx="25"/>
          </p:nvPr>
        </p:nvSpPr>
        <p:spPr>
          <a:xfrm>
            <a:off x="785181" y="5558651"/>
            <a:ext cx="3061443" cy="943299"/>
          </a:xfrm>
        </p:spPr>
        <p:txBody>
          <a:bodyPr/>
          <a:lstStyle/>
          <a:p>
            <a:r>
              <a:rPr lang="nl-NL"/>
              <a:t>Naam organisatie + </a:t>
            </a:r>
          </a:p>
          <a:p>
            <a:r>
              <a:rPr lang="nl-NL"/>
              <a:t>Voeg je eigen logo toe</a:t>
            </a:r>
          </a:p>
        </p:txBody>
      </p:sp>
      <p:sp>
        <p:nvSpPr>
          <p:cNvPr id="7" name="Tijdelijke aanduiding voor tekst 6">
            <a:extLst>
              <a:ext uri="{FF2B5EF4-FFF2-40B4-BE49-F238E27FC236}">
                <a16:creationId xmlns:a16="http://schemas.microsoft.com/office/drawing/2014/main" id="{799A629F-83AA-4492-A631-0ECB0633F45B}"/>
              </a:ext>
            </a:extLst>
          </p:cNvPr>
          <p:cNvSpPr>
            <a:spLocks noGrp="1"/>
          </p:cNvSpPr>
          <p:nvPr>
            <p:ph type="body" sz="quarter" idx="21"/>
          </p:nvPr>
        </p:nvSpPr>
        <p:spPr/>
        <p:txBody>
          <a:bodyPr/>
          <a:lstStyle/>
          <a:p>
            <a:r>
              <a:rPr lang="nl-NL"/>
              <a:t> </a:t>
            </a:r>
          </a:p>
        </p:txBody>
      </p:sp>
      <p:sp>
        <p:nvSpPr>
          <p:cNvPr id="153" name="Titel 152">
            <a:extLst>
              <a:ext uri="{FF2B5EF4-FFF2-40B4-BE49-F238E27FC236}">
                <a16:creationId xmlns:a16="http://schemas.microsoft.com/office/drawing/2014/main" id="{D70F5203-EE0F-487D-9E66-BFC613CE2B3F}"/>
              </a:ext>
            </a:extLst>
          </p:cNvPr>
          <p:cNvSpPr>
            <a:spLocks noGrp="1"/>
          </p:cNvSpPr>
          <p:nvPr>
            <p:ph type="title"/>
          </p:nvPr>
        </p:nvSpPr>
        <p:spPr/>
        <p:txBody>
          <a:bodyPr/>
          <a:lstStyle/>
          <a:p>
            <a:r>
              <a:rPr lang="nl-NL"/>
              <a:t>Dialoogsessie 3</a:t>
            </a:r>
            <a:br>
              <a:rPr lang="nl-NL" dirty="0"/>
            </a:br>
            <a:r>
              <a:rPr lang="nl-NL" dirty="0"/>
              <a:t>De-escaleren en veilig handelen</a:t>
            </a:r>
            <a:endParaRPr lang="nl-NL" dirty="0">
              <a:ea typeface="Tahoma"/>
              <a:cs typeface="Tahoma"/>
            </a:endParaRPr>
          </a:p>
        </p:txBody>
      </p:sp>
      <p:sp>
        <p:nvSpPr>
          <p:cNvPr id="15" name="Tijdelijke aanduiding voor tekst 14">
            <a:extLst>
              <a:ext uri="{FF2B5EF4-FFF2-40B4-BE49-F238E27FC236}">
                <a16:creationId xmlns:a16="http://schemas.microsoft.com/office/drawing/2014/main" id="{D93609A9-7989-46AD-9B1A-9E98084A5D4A}"/>
              </a:ext>
            </a:extLst>
          </p:cNvPr>
          <p:cNvSpPr>
            <a:spLocks noGrp="1"/>
          </p:cNvSpPr>
          <p:nvPr>
            <p:ph type="body" sz="quarter" idx="27"/>
          </p:nvPr>
        </p:nvSpPr>
        <p:spPr/>
        <p:txBody>
          <a:bodyPr/>
          <a:lstStyle/>
          <a:p>
            <a:r>
              <a:rPr lang="nl-NL"/>
              <a:t>De Complete agressie-aanpak</a:t>
            </a:r>
          </a:p>
        </p:txBody>
      </p:sp>
    </p:spTree>
    <p:extLst>
      <p:ext uri="{BB962C8B-B14F-4D97-AF65-F5344CB8AC3E}">
        <p14:creationId xmlns:p14="http://schemas.microsoft.com/office/powerpoint/2010/main" val="64936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a:xfrm>
            <a:off x="537387" y="1575951"/>
            <a:ext cx="2371439" cy="4046271"/>
          </a:xfrm>
        </p:spPr>
        <p:txBody>
          <a:bodyPr/>
          <a:lstStyle/>
          <a:p>
            <a:pPr marL="0" indent="0">
              <a:buNone/>
            </a:pPr>
            <a:r>
              <a:rPr lang="nl-NL" sz="1800">
                <a:solidFill>
                  <a:srgbClr val="16145F"/>
                </a:solidFill>
              </a:rPr>
              <a:t>De-escalerend reageren op het gedrag waarmee je te maken krijgt </a:t>
            </a:r>
          </a:p>
          <a:p>
            <a:pPr marL="0" indent="0">
              <a:buNone/>
            </a:pPr>
            <a:endParaRPr lang="nl-NL" sz="1800" b="1">
              <a:solidFill>
                <a:srgbClr val="16145F"/>
              </a:solidFill>
            </a:endParaRPr>
          </a:p>
          <a:p>
            <a:pPr marL="0" indent="0">
              <a:buNone/>
            </a:pPr>
            <a:endParaRPr lang="nl-NL"/>
          </a:p>
          <a:p>
            <a:endParaRPr lang="nl-NL"/>
          </a:p>
          <a:p>
            <a:endParaRPr lang="nl-NL"/>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Videovoorbeelden – Agressie – de-escaleren en veilig handelen</a:t>
            </a:r>
            <a:endParaRPr lang="nl-NL" i="1"/>
          </a:p>
        </p:txBody>
      </p:sp>
      <p:pic>
        <p:nvPicPr>
          <p:cNvPr id="6" name="Tijdelijke aanduiding voor afbeelding 8" descr="Afbeelding met persoon, kleding, overdekt, Menselijk gezicht&#10;&#10;Automatisch gegenereerde beschrijving">
            <a:extLst>
              <a:ext uri="{FF2B5EF4-FFF2-40B4-BE49-F238E27FC236}">
                <a16:creationId xmlns:a16="http://schemas.microsoft.com/office/drawing/2014/main" id="{24ECEE67-CF8F-A036-2E9E-031E1A3E054B}"/>
              </a:ext>
            </a:extLst>
          </p:cNvPr>
          <p:cNvPicPr>
            <a:picLocks noChangeAspect="1"/>
          </p:cNvPicPr>
          <p:nvPr/>
        </p:nvPicPr>
        <p:blipFill>
          <a:blip r:embed="rId3">
            <a:extLst>
              <a:ext uri="{28A0092B-C50C-407E-A947-70E740481C1C}">
                <a14:useLocalDpi xmlns:a14="http://schemas.microsoft.com/office/drawing/2010/main" val="0"/>
              </a:ext>
            </a:extLst>
          </a:blip>
          <a:srcRect l="27369" r="27369"/>
          <a:stretch>
            <a:fillRect/>
          </a:stretch>
        </p:blipFill>
        <p:spPr>
          <a:xfrm>
            <a:off x="3935723" y="1422297"/>
            <a:ext cx="1887567" cy="2345863"/>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p:spPr>
      </p:pic>
      <p:pic>
        <p:nvPicPr>
          <p:cNvPr id="10" name="Picture 2" descr="Afbeelding met persoon, kleding, overdekt, meubels&#10;&#10;Automatisch gegenereerde beschrijving">
            <a:extLst>
              <a:ext uri="{FF2B5EF4-FFF2-40B4-BE49-F238E27FC236}">
                <a16:creationId xmlns:a16="http://schemas.microsoft.com/office/drawing/2014/main" id="{CC73938A-9F37-184E-8D0B-1C7A0BC64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3994" y="1467800"/>
            <a:ext cx="1887567" cy="2349503"/>
          </a:xfrm>
          <a:prstGeom prst="rect">
            <a:avLst/>
          </a:prstGeom>
          <a:noFill/>
          <a:extLst>
            <a:ext uri="{909E8E84-426E-40DD-AFC4-6F175D3DCCD1}">
              <a14:hiddenFill xmlns:a14="http://schemas.microsoft.com/office/drawing/2010/main">
                <a:solidFill>
                  <a:srgbClr val="FFFFFF"/>
                </a:solidFill>
              </a14:hiddenFill>
            </a:ext>
          </a:extLst>
        </p:spPr>
      </p:pic>
      <p:pic>
        <p:nvPicPr>
          <p:cNvPr id="11" name="Tijdelijke aanduiding voor afbeelding 8" descr="Afbeelding met kleding, persoon, Menselijk gezicht, glimlach&#10;&#10;Automatisch gegenereerde beschrijving">
            <a:extLst>
              <a:ext uri="{FF2B5EF4-FFF2-40B4-BE49-F238E27FC236}">
                <a16:creationId xmlns:a16="http://schemas.microsoft.com/office/drawing/2014/main" id="{6CBF6F55-D061-FDB4-4C46-C6C9F9AAEBA7}"/>
              </a:ext>
            </a:extLst>
          </p:cNvPr>
          <p:cNvPicPr>
            <a:picLocks noChangeAspect="1"/>
          </p:cNvPicPr>
          <p:nvPr/>
        </p:nvPicPr>
        <p:blipFill>
          <a:blip r:embed="rId5">
            <a:extLst>
              <a:ext uri="{28A0092B-C50C-407E-A947-70E740481C1C}">
                <a14:useLocalDpi xmlns:a14="http://schemas.microsoft.com/office/drawing/2010/main" val="0"/>
              </a:ext>
            </a:extLst>
          </a:blip>
          <a:srcRect l="27369" r="27369"/>
          <a:stretch>
            <a:fillRect/>
          </a:stretch>
        </p:blipFill>
        <p:spPr>
          <a:xfrm>
            <a:off x="9212266" y="1467800"/>
            <a:ext cx="1924180" cy="2391366"/>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p:spPr>
      </p:pic>
      <p:pic>
        <p:nvPicPr>
          <p:cNvPr id="12" name="Tijdelijke aanduiding voor afbeelding 8" descr="Afbeelding met persoon, overdekt, muur, kleding&#10;&#10;Automatisch gegenereerde beschrijving">
            <a:extLst>
              <a:ext uri="{FF2B5EF4-FFF2-40B4-BE49-F238E27FC236}">
                <a16:creationId xmlns:a16="http://schemas.microsoft.com/office/drawing/2014/main" id="{824B762D-639B-D153-02EB-05C1BD72D1F2}"/>
              </a:ext>
            </a:extLst>
          </p:cNvPr>
          <p:cNvPicPr>
            <a:picLocks noChangeAspect="1"/>
          </p:cNvPicPr>
          <p:nvPr/>
        </p:nvPicPr>
        <p:blipFill>
          <a:blip r:embed="rId6">
            <a:extLst>
              <a:ext uri="{28A0092B-C50C-407E-A947-70E740481C1C}">
                <a14:useLocalDpi xmlns:a14="http://schemas.microsoft.com/office/drawing/2010/main" val="0"/>
              </a:ext>
            </a:extLst>
          </a:blip>
          <a:srcRect l="27369" r="27369"/>
          <a:stretch>
            <a:fillRect/>
          </a:stretch>
        </p:blipFill>
        <p:spPr>
          <a:xfrm>
            <a:off x="4801860" y="3768160"/>
            <a:ext cx="1969629" cy="2447849"/>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p:spPr>
      </p:pic>
      <p:pic>
        <p:nvPicPr>
          <p:cNvPr id="14" name="Tijdelijke aanduiding voor afbeelding 8" descr="Afbeelding met persoon, kleding, overdekt, meubels&#10;&#10;Automatisch gegenereerde beschrijving">
            <a:extLst>
              <a:ext uri="{FF2B5EF4-FFF2-40B4-BE49-F238E27FC236}">
                <a16:creationId xmlns:a16="http://schemas.microsoft.com/office/drawing/2014/main" id="{802C6383-F830-8ABF-4404-B7E3FC1F5997}"/>
              </a:ext>
            </a:extLst>
          </p:cNvPr>
          <p:cNvPicPr>
            <a:picLocks noChangeAspect="1"/>
          </p:cNvPicPr>
          <p:nvPr/>
        </p:nvPicPr>
        <p:blipFill>
          <a:blip r:embed="rId7">
            <a:extLst>
              <a:ext uri="{28A0092B-C50C-407E-A947-70E740481C1C}">
                <a14:useLocalDpi xmlns:a14="http://schemas.microsoft.com/office/drawing/2010/main" val="0"/>
              </a:ext>
            </a:extLst>
          </a:blip>
          <a:srcRect l="27369" r="27369"/>
          <a:stretch>
            <a:fillRect/>
          </a:stretch>
        </p:blipFill>
        <p:spPr>
          <a:xfrm>
            <a:off x="7476746" y="3817303"/>
            <a:ext cx="1969629" cy="2447849"/>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p:spPr>
      </p:pic>
    </p:spTree>
    <p:extLst>
      <p:ext uri="{BB962C8B-B14F-4D97-AF65-F5344CB8AC3E}">
        <p14:creationId xmlns:p14="http://schemas.microsoft.com/office/powerpoint/2010/main" val="28591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a:lstStyle/>
          <a:p>
            <a:r>
              <a:rPr lang="nl-NL" sz="1600">
                <a:solidFill>
                  <a:srgbClr val="16145F"/>
                </a:solidFill>
              </a:rPr>
              <a:t>Videovoorbeeld</a:t>
            </a:r>
          </a:p>
          <a:p>
            <a:r>
              <a:rPr lang="nl-NL" b="0" i="0" u="none" strike="noStrike">
                <a:solidFill>
                  <a:srgbClr val="16145F"/>
                </a:solidFill>
                <a:effectLst/>
                <a:latin typeface="Tahoma" panose="020B0604030504040204" pitchFamily="34" charset="0"/>
              </a:rPr>
              <a:t>Wat kan je zeggen om te de-escaleren?</a:t>
            </a:r>
            <a:r>
              <a:rPr lang="en-US" b="0" i="0">
                <a:solidFill>
                  <a:srgbClr val="16145F"/>
                </a:solidFill>
                <a:effectLst/>
                <a:latin typeface="Tahoma" panose="020B0604030504040204" pitchFamily="34" charset="0"/>
              </a:rPr>
              <a:t>​</a:t>
            </a:r>
            <a:endParaRPr lang="en-US">
              <a:solidFill>
                <a:srgbClr val="000000"/>
              </a:solidFill>
              <a:latin typeface="Arial" panose="020B0604020202020204" pitchFamily="34" charset="0"/>
            </a:endParaRPr>
          </a:p>
          <a:p>
            <a:r>
              <a:rPr lang="nl-NL" b="0" i="0" u="none" strike="noStrike">
                <a:solidFill>
                  <a:srgbClr val="16145F"/>
                </a:solidFill>
                <a:effectLst/>
                <a:latin typeface="Tahoma" panose="020B0604030504040204" pitchFamily="34" charset="0"/>
              </a:rPr>
              <a:t>Welke tips heb je daarvoor?</a:t>
            </a:r>
            <a:endParaRPr lang="nl-NL" b="0" i="0">
              <a:solidFill>
                <a:srgbClr val="000000"/>
              </a:solidFill>
              <a:effectLst/>
              <a:latin typeface="Arial" panose="020B0604020202020204" pitchFamily="34" charset="0"/>
            </a:endParaRPr>
          </a:p>
          <a:p>
            <a:pPr marL="0" indent="0">
              <a:buNone/>
            </a:pPr>
            <a:r>
              <a:rPr lang="nl-NL" sz="1600">
                <a:solidFill>
                  <a:srgbClr val="16145F"/>
                </a:solidFill>
              </a:rPr>
              <a:t> </a:t>
            </a:r>
          </a:p>
          <a:p>
            <a:pPr marL="0" indent="0">
              <a:buNone/>
            </a:pPr>
            <a:endParaRPr lang="nl-NL"/>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a:t>Hoe te de-escaleren?</a:t>
            </a:r>
          </a:p>
        </p:txBody>
      </p:sp>
      <p:pic>
        <p:nvPicPr>
          <p:cNvPr id="6" name="caa_p3_achterlijk_2024">
            <a:hlinkClick r:id="" action="ppaction://media"/>
            <a:extLst>
              <a:ext uri="{FF2B5EF4-FFF2-40B4-BE49-F238E27FC236}">
                <a16:creationId xmlns:a16="http://schemas.microsoft.com/office/drawing/2014/main" id="{C1EBBBAC-2EE1-4B4B-885E-659830E088C9}"/>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5"/>
          <a:stretch>
            <a:fillRect/>
          </a:stretch>
        </p:blipFill>
        <p:spPr>
          <a:xfrm>
            <a:off x="3722688" y="1558925"/>
            <a:ext cx="6929437" cy="3897313"/>
          </a:xfrm>
        </p:spPr>
      </p:pic>
    </p:spTree>
    <p:extLst>
      <p:ext uri="{BB962C8B-B14F-4D97-AF65-F5344CB8AC3E}">
        <p14:creationId xmlns:p14="http://schemas.microsoft.com/office/powerpoint/2010/main" val="359018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a:lstStyle/>
          <a:p>
            <a:r>
              <a:rPr lang="nl-NL" sz="1600">
                <a:solidFill>
                  <a:srgbClr val="16145F"/>
                </a:solidFill>
              </a:rPr>
              <a:t>Videovoorbeeld</a:t>
            </a:r>
          </a:p>
          <a:p>
            <a:r>
              <a:rPr lang="nl-NL" b="0" i="0" u="none" strike="noStrike">
                <a:solidFill>
                  <a:srgbClr val="16145F"/>
                </a:solidFill>
                <a:effectLst/>
                <a:latin typeface="Tahoma" panose="020B0604030504040204" pitchFamily="34" charset="0"/>
              </a:rPr>
              <a:t>Wat kan je zeggen om te de-escaleren?</a:t>
            </a:r>
            <a:r>
              <a:rPr lang="en-US" b="0" i="0">
                <a:solidFill>
                  <a:srgbClr val="16145F"/>
                </a:solidFill>
                <a:effectLst/>
                <a:latin typeface="Tahoma" panose="020B0604030504040204" pitchFamily="34" charset="0"/>
              </a:rPr>
              <a:t>​</a:t>
            </a:r>
            <a:endParaRPr lang="en-US">
              <a:solidFill>
                <a:srgbClr val="000000"/>
              </a:solidFill>
              <a:latin typeface="Arial" panose="020B0604020202020204" pitchFamily="34" charset="0"/>
            </a:endParaRPr>
          </a:p>
          <a:p>
            <a:r>
              <a:rPr lang="nl-NL" b="0" i="0" u="none" strike="noStrike">
                <a:solidFill>
                  <a:srgbClr val="16145F"/>
                </a:solidFill>
                <a:effectLst/>
                <a:latin typeface="Tahoma" panose="020B0604030504040204" pitchFamily="34" charset="0"/>
              </a:rPr>
              <a:t>Welke tips heb je daarvoor?</a:t>
            </a:r>
            <a:endParaRPr lang="nl-NL" b="0" i="0">
              <a:solidFill>
                <a:srgbClr val="000000"/>
              </a:solidFill>
              <a:effectLst/>
              <a:latin typeface="Arial" panose="020B0604020202020204" pitchFamily="34" charset="0"/>
            </a:endParaRPr>
          </a:p>
          <a:p>
            <a:pPr marL="0" indent="0">
              <a:buNone/>
            </a:pPr>
            <a:endParaRPr lang="nl-NL" sz="1600">
              <a:solidFill>
                <a:srgbClr val="16145F"/>
              </a:solidFill>
            </a:endParaRPr>
          </a:p>
          <a:p>
            <a:pPr marL="0" indent="0">
              <a:buNone/>
            </a:pPr>
            <a:endParaRPr lang="nl-NL"/>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a:t>Hoe te de-escaleren?</a:t>
            </a:r>
          </a:p>
        </p:txBody>
      </p:sp>
      <p:pic>
        <p:nvPicPr>
          <p:cNvPr id="8" name="caa_p1_3_zeg_meisje_2024">
            <a:hlinkClick r:id="" action="ppaction://media"/>
            <a:extLst>
              <a:ext uri="{FF2B5EF4-FFF2-40B4-BE49-F238E27FC236}">
                <a16:creationId xmlns:a16="http://schemas.microsoft.com/office/drawing/2014/main" id="{EBFB044C-16A3-4869-7A29-6C62498135BF}"/>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5"/>
          <a:stretch>
            <a:fillRect/>
          </a:stretch>
        </p:blipFill>
        <p:spPr>
          <a:xfrm>
            <a:off x="3722688" y="1558925"/>
            <a:ext cx="6929437" cy="3897313"/>
          </a:xfrm>
        </p:spPr>
      </p:pic>
    </p:spTree>
    <p:extLst>
      <p:ext uri="{BB962C8B-B14F-4D97-AF65-F5344CB8AC3E}">
        <p14:creationId xmlns:p14="http://schemas.microsoft.com/office/powerpoint/2010/main" val="221747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a:lstStyle/>
          <a:p>
            <a:r>
              <a:rPr lang="nl-NL" sz="1600">
                <a:solidFill>
                  <a:srgbClr val="16145F"/>
                </a:solidFill>
              </a:rPr>
              <a:t>Videovoorbeeld</a:t>
            </a:r>
          </a:p>
          <a:p>
            <a:r>
              <a:rPr lang="nl-NL" b="0" i="0" u="none" strike="noStrike">
                <a:solidFill>
                  <a:srgbClr val="16145F"/>
                </a:solidFill>
                <a:effectLst/>
                <a:latin typeface="Tahoma" panose="020B0604030504040204" pitchFamily="34" charset="0"/>
              </a:rPr>
              <a:t>Wat kan je zeggen om te de-escaleren?</a:t>
            </a:r>
            <a:r>
              <a:rPr lang="en-US" b="0" i="0">
                <a:solidFill>
                  <a:srgbClr val="16145F"/>
                </a:solidFill>
                <a:effectLst/>
                <a:latin typeface="Tahoma" panose="020B0604030504040204" pitchFamily="34" charset="0"/>
              </a:rPr>
              <a:t>​</a:t>
            </a:r>
            <a:endParaRPr lang="en-US">
              <a:solidFill>
                <a:srgbClr val="000000"/>
              </a:solidFill>
              <a:latin typeface="Arial" panose="020B0604020202020204" pitchFamily="34" charset="0"/>
            </a:endParaRPr>
          </a:p>
          <a:p>
            <a:r>
              <a:rPr lang="nl-NL" b="0" i="0" u="none" strike="noStrike">
                <a:solidFill>
                  <a:srgbClr val="16145F"/>
                </a:solidFill>
                <a:effectLst/>
                <a:latin typeface="Tahoma" panose="020B0604030504040204" pitchFamily="34" charset="0"/>
              </a:rPr>
              <a:t>Welke tips heb je daarvoor?</a:t>
            </a:r>
            <a:endParaRPr lang="nl-NL" b="0" i="0">
              <a:solidFill>
                <a:srgbClr val="000000"/>
              </a:solidFill>
              <a:effectLst/>
              <a:latin typeface="Arial" panose="020B0604020202020204" pitchFamily="34" charset="0"/>
            </a:endParaRPr>
          </a:p>
          <a:p>
            <a:pPr marL="0" indent="0">
              <a:buNone/>
            </a:pPr>
            <a:endParaRPr lang="nl-NL" sz="1600">
              <a:solidFill>
                <a:srgbClr val="16145F"/>
              </a:solidFill>
            </a:endParaRPr>
          </a:p>
          <a:p>
            <a:pPr marL="0" indent="0">
              <a:buNone/>
            </a:pPr>
            <a:endParaRPr lang="nl-NL"/>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a:t>Hoe te de-escaleren?</a:t>
            </a:r>
          </a:p>
        </p:txBody>
      </p:sp>
      <p:pic>
        <p:nvPicPr>
          <p:cNvPr id="8" name="caa_p3_boze_man_2024">
            <a:hlinkClick r:id="" action="ppaction://media"/>
            <a:extLst>
              <a:ext uri="{FF2B5EF4-FFF2-40B4-BE49-F238E27FC236}">
                <a16:creationId xmlns:a16="http://schemas.microsoft.com/office/drawing/2014/main" id="{0DF8E466-1F12-7255-3902-EE9B3A5E3ACE}"/>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5"/>
          <a:stretch>
            <a:fillRect/>
          </a:stretch>
        </p:blipFill>
        <p:spPr>
          <a:xfrm>
            <a:off x="3722688" y="1558925"/>
            <a:ext cx="6929437" cy="3897313"/>
          </a:xfrm>
        </p:spPr>
      </p:pic>
    </p:spTree>
    <p:extLst>
      <p:ext uri="{BB962C8B-B14F-4D97-AF65-F5344CB8AC3E}">
        <p14:creationId xmlns:p14="http://schemas.microsoft.com/office/powerpoint/2010/main" val="376402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a:lstStyle/>
          <a:p>
            <a:r>
              <a:rPr lang="nl-NL" sz="1600">
                <a:solidFill>
                  <a:srgbClr val="16145F"/>
                </a:solidFill>
              </a:rPr>
              <a:t>Videovoorbeeld</a:t>
            </a:r>
          </a:p>
          <a:p>
            <a:r>
              <a:rPr lang="nl-NL" b="0" i="0" u="none" strike="noStrike">
                <a:solidFill>
                  <a:srgbClr val="16145F"/>
                </a:solidFill>
                <a:effectLst/>
                <a:latin typeface="Tahoma" panose="020B0604030504040204" pitchFamily="34" charset="0"/>
              </a:rPr>
              <a:t>Wat kan je zeggen om te de-escaleren?</a:t>
            </a:r>
            <a:r>
              <a:rPr lang="en-US" b="0" i="0">
                <a:solidFill>
                  <a:srgbClr val="16145F"/>
                </a:solidFill>
                <a:effectLst/>
                <a:latin typeface="Tahoma" panose="020B0604030504040204" pitchFamily="34" charset="0"/>
              </a:rPr>
              <a:t>​</a:t>
            </a:r>
            <a:endParaRPr lang="en-US">
              <a:solidFill>
                <a:srgbClr val="000000"/>
              </a:solidFill>
              <a:latin typeface="Arial" panose="020B0604020202020204" pitchFamily="34" charset="0"/>
            </a:endParaRPr>
          </a:p>
          <a:p>
            <a:r>
              <a:rPr lang="nl-NL" b="0" i="0" u="none" strike="noStrike">
                <a:solidFill>
                  <a:srgbClr val="16145F"/>
                </a:solidFill>
                <a:effectLst/>
                <a:latin typeface="Tahoma" panose="020B0604030504040204" pitchFamily="34" charset="0"/>
              </a:rPr>
              <a:t>Welke tips heb je daarvoor?</a:t>
            </a:r>
            <a:endParaRPr lang="nl-NL" b="0" i="0">
              <a:solidFill>
                <a:srgbClr val="000000"/>
              </a:solidFill>
              <a:effectLst/>
              <a:latin typeface="Arial" panose="020B0604020202020204" pitchFamily="34" charset="0"/>
            </a:endParaRPr>
          </a:p>
          <a:p>
            <a:pPr marL="0" indent="0">
              <a:buNone/>
            </a:pPr>
            <a:endParaRPr lang="nl-NL" sz="1600">
              <a:solidFill>
                <a:srgbClr val="16145F"/>
              </a:solidFill>
            </a:endParaRPr>
          </a:p>
          <a:p>
            <a:pPr marL="0" indent="0">
              <a:buNone/>
            </a:pPr>
            <a:endParaRPr lang="nl-NL"/>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a:t>Hoe te de-escaleren?</a:t>
            </a:r>
          </a:p>
        </p:txBody>
      </p:sp>
      <p:pic>
        <p:nvPicPr>
          <p:cNvPr id="8" name="caa_p3_telefoon_2024">
            <a:hlinkClick r:id="" action="ppaction://media"/>
            <a:extLst>
              <a:ext uri="{FF2B5EF4-FFF2-40B4-BE49-F238E27FC236}">
                <a16:creationId xmlns:a16="http://schemas.microsoft.com/office/drawing/2014/main" id="{462278C1-59A0-0F79-F243-76E7A74BB6BF}"/>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5"/>
          <a:stretch>
            <a:fillRect/>
          </a:stretch>
        </p:blipFill>
        <p:spPr>
          <a:xfrm>
            <a:off x="3722688" y="1558925"/>
            <a:ext cx="6929437" cy="3897313"/>
          </a:xfrm>
        </p:spPr>
      </p:pic>
    </p:spTree>
    <p:extLst>
      <p:ext uri="{BB962C8B-B14F-4D97-AF65-F5344CB8AC3E}">
        <p14:creationId xmlns:p14="http://schemas.microsoft.com/office/powerpoint/2010/main" val="386973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10723-B9B8-F3F7-6934-8FC38A2504AD}"/>
            </a:ext>
          </a:extLst>
        </p:cNvPr>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89303291-54A3-F79B-915B-CC84A089FB03}"/>
              </a:ext>
            </a:extLst>
          </p:cNvPr>
          <p:cNvSpPr>
            <a:spLocks noGrp="1"/>
          </p:cNvSpPr>
          <p:nvPr>
            <p:ph type="body" orient="vert" idx="1"/>
          </p:nvPr>
        </p:nvSpPr>
        <p:spPr/>
        <p:txBody>
          <a:bodyPr/>
          <a:lstStyle/>
          <a:p>
            <a:r>
              <a:rPr lang="nl-NL" sz="1600">
                <a:solidFill>
                  <a:srgbClr val="16145F"/>
                </a:solidFill>
              </a:rPr>
              <a:t>Videovoorbeeld</a:t>
            </a:r>
          </a:p>
          <a:p>
            <a:r>
              <a:rPr lang="nl-NL" b="0" i="0" u="none" strike="noStrike">
                <a:solidFill>
                  <a:srgbClr val="16145F"/>
                </a:solidFill>
                <a:effectLst/>
                <a:latin typeface="Tahoma" panose="020B0604030504040204" pitchFamily="34" charset="0"/>
              </a:rPr>
              <a:t>Wat kan je doen om te de-escaleren op het moment dat je met zo’n situatie te maken krijgt?</a:t>
            </a:r>
            <a:endParaRPr lang="nl-NL" sz="1600">
              <a:solidFill>
                <a:srgbClr val="16145F"/>
              </a:solidFill>
            </a:endParaRPr>
          </a:p>
          <a:p>
            <a:pPr marL="0" indent="0">
              <a:buNone/>
            </a:pPr>
            <a:endParaRPr lang="nl-NL"/>
          </a:p>
        </p:txBody>
      </p:sp>
      <p:sp>
        <p:nvSpPr>
          <p:cNvPr id="4" name="Tijdelijke aanduiding voor dianummer 3">
            <a:extLst>
              <a:ext uri="{FF2B5EF4-FFF2-40B4-BE49-F238E27FC236}">
                <a16:creationId xmlns:a16="http://schemas.microsoft.com/office/drawing/2014/main" id="{5796A19C-7713-EABC-66B8-529465B5F26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7" name="Titel 3">
            <a:extLst>
              <a:ext uri="{FF2B5EF4-FFF2-40B4-BE49-F238E27FC236}">
                <a16:creationId xmlns:a16="http://schemas.microsoft.com/office/drawing/2014/main" id="{65A77E90-9770-98A7-B139-52B4226FA58B}"/>
              </a:ext>
            </a:extLst>
          </p:cNvPr>
          <p:cNvSpPr>
            <a:spLocks noGrp="1"/>
          </p:cNvSpPr>
          <p:nvPr>
            <p:ph type="title"/>
          </p:nvPr>
        </p:nvSpPr>
        <p:spPr/>
        <p:txBody>
          <a:bodyPr/>
          <a:lstStyle/>
          <a:p>
            <a:r>
              <a:rPr lang="nl-NL"/>
              <a:t>Hoe te de-escaleren?</a:t>
            </a:r>
          </a:p>
        </p:txBody>
      </p:sp>
      <p:pic>
        <p:nvPicPr>
          <p:cNvPr id="8" name="caa_p3_oppassen_2024">
            <a:hlinkClick r:id="" action="ppaction://media"/>
            <a:extLst>
              <a:ext uri="{FF2B5EF4-FFF2-40B4-BE49-F238E27FC236}">
                <a16:creationId xmlns:a16="http://schemas.microsoft.com/office/drawing/2014/main" id="{1236C4E3-FE51-B943-7D44-2BB79B81318C}"/>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5"/>
          <a:stretch>
            <a:fillRect/>
          </a:stretch>
        </p:blipFill>
        <p:spPr>
          <a:xfrm>
            <a:off x="3722688" y="1558925"/>
            <a:ext cx="6929437" cy="3897313"/>
          </a:xfrm>
        </p:spPr>
      </p:pic>
    </p:spTree>
    <p:extLst>
      <p:ext uri="{BB962C8B-B14F-4D97-AF65-F5344CB8AC3E}">
        <p14:creationId xmlns:p14="http://schemas.microsoft.com/office/powerpoint/2010/main" val="415068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Open vragen uit vragenlijst</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8" y="1544364"/>
            <a:ext cx="4435765" cy="201309"/>
          </a:xfrm>
        </p:spPr>
        <p:txBody>
          <a:bodyPr/>
          <a:lstStyle/>
          <a:p>
            <a:r>
              <a:rPr lang="nl-NL" b="0"/>
              <a:t>De-escaleren en veilig handelen</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vert="horz" lIns="0" tIns="0" rIns="0" bIns="0" numCol="1" spcCol="360000" rtlCol="0" anchor="t">
            <a:noAutofit/>
          </a:bodyPr>
          <a:lstStyle/>
          <a:p>
            <a:r>
              <a:rPr lang="nl-NL" sz="1800"/>
              <a:t>Tips en suggesties</a:t>
            </a:r>
          </a:p>
          <a:p>
            <a:r>
              <a:rPr lang="nl-NL" sz="1800"/>
              <a:t>Verbeterpunten </a:t>
            </a:r>
          </a:p>
          <a:p>
            <a:r>
              <a:rPr lang="nl-NL" sz="1800"/>
              <a:t>Vaardigheden</a:t>
            </a:r>
          </a:p>
          <a:p>
            <a:r>
              <a:rPr lang="nl-NL" sz="1800"/>
              <a:t>Leren en ontwikkelen</a:t>
            </a:r>
          </a:p>
          <a:p>
            <a:pPr marL="0" indent="0">
              <a:buNone/>
            </a:pPr>
            <a:endParaRPr lang="nl-NL" sz="1800"/>
          </a:p>
          <a:p>
            <a:endParaRPr lang="nl-NL" sz="1800"/>
          </a:p>
          <a:p>
            <a:endParaRPr lang="nl-NL" sz="1800"/>
          </a:p>
        </p:txBody>
      </p:sp>
    </p:spTree>
    <p:extLst>
      <p:ext uri="{BB962C8B-B14F-4D97-AF65-F5344CB8AC3E}">
        <p14:creationId xmlns:p14="http://schemas.microsoft.com/office/powerpoint/2010/main" val="332580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a:t>Vul hier een samenvatting van de uitkomsten van de online vragenlijst in</a:t>
            </a:r>
          </a:p>
          <a:p>
            <a:endParaRPr lang="nl-NL" sz="1800"/>
          </a:p>
          <a:p>
            <a:pPr marL="0" indent="0">
              <a:buNone/>
            </a:pPr>
            <a:endParaRPr lang="nl-NL" sz="1800"/>
          </a:p>
          <a:p>
            <a:pPr marL="0" indent="0" algn="l" rtl="0" fontAlgn="base">
              <a:buNone/>
            </a:pPr>
            <a:r>
              <a:rPr lang="nl-NL" sz="1800" b="0" i="0" u="none" strike="noStrike">
                <a:solidFill>
                  <a:srgbClr val="16145F"/>
                </a:solidFill>
                <a:effectLst/>
                <a:latin typeface="Tahoma" panose="020B0604030504040204" pitchFamily="34" charset="0"/>
              </a:rPr>
              <a:t>Bijvoorbeeld:</a:t>
            </a:r>
            <a:r>
              <a:rPr lang="en-US" sz="1800" b="0" i="0">
                <a:solidFill>
                  <a:srgbClr val="16145F"/>
                </a:solidFill>
                <a:effectLst/>
                <a:latin typeface="Tahoma" panose="020B0604030504040204" pitchFamily="34" charset="0"/>
              </a:rPr>
              <a:t>​</a:t>
            </a:r>
            <a:endParaRPr lang="nl-NL" sz="4000">
              <a:solidFill>
                <a:srgbClr val="16145F"/>
              </a:solidFill>
              <a:latin typeface="Arial" panose="020B0604020202020204" pitchFamily="34" charset="0"/>
            </a:endParaRPr>
          </a:p>
          <a:p>
            <a:pPr algn="l" rtl="0" fontAlgn="base"/>
            <a:r>
              <a:rPr lang="nl-NL" sz="1800" b="0" i="1" u="none" strike="noStrike">
                <a:solidFill>
                  <a:srgbClr val="666666"/>
                </a:solidFill>
                <a:effectLst/>
                <a:latin typeface="Tahoma"/>
                <a:ea typeface="Tahoma"/>
                <a:cs typeface="Tahoma"/>
              </a:rPr>
              <a:t>Je grens aangeven</a:t>
            </a:r>
            <a:endParaRPr lang="en-US" sz="4000" i="1">
              <a:solidFill>
                <a:srgbClr val="000000"/>
              </a:solidFill>
              <a:latin typeface="Tahoma"/>
              <a:ea typeface="Tahoma"/>
              <a:cs typeface="Tahoma"/>
            </a:endParaRPr>
          </a:p>
          <a:p>
            <a:pPr algn="l" rtl="0" fontAlgn="base"/>
            <a:r>
              <a:rPr lang="nl-NL" sz="1800" b="0" i="1" u="none" strike="noStrike">
                <a:solidFill>
                  <a:srgbClr val="666666"/>
                </a:solidFill>
                <a:effectLst/>
                <a:latin typeface="Tahoma"/>
                <a:ea typeface="Tahoma"/>
                <a:cs typeface="Tahoma"/>
              </a:rPr>
              <a:t>Het gesprek meteen beëindigen</a:t>
            </a:r>
            <a:endParaRPr lang="en-US" sz="4000" b="0" i="1">
              <a:solidFill>
                <a:srgbClr val="000000"/>
              </a:solidFill>
              <a:effectLst/>
              <a:latin typeface="Tahoma"/>
              <a:ea typeface="Tahoma"/>
              <a:cs typeface="Tahoma"/>
            </a:endParaRPr>
          </a:p>
          <a:p>
            <a:pPr marL="0" indent="0">
              <a:buNone/>
            </a:pPr>
            <a:endParaRPr lang="nl-NL" sz="180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Wat zijn tips voor het omgaan met verbale agressie zoals schelden, beledigen, schreeuwen, kleineren, discrimineren, seksuele intimidatie, manipulatie?</a:t>
            </a:r>
          </a:p>
        </p:txBody>
      </p:sp>
    </p:spTree>
    <p:extLst>
      <p:ext uri="{BB962C8B-B14F-4D97-AF65-F5344CB8AC3E}">
        <p14:creationId xmlns:p14="http://schemas.microsoft.com/office/powerpoint/2010/main" val="26894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a:t>Vul hier een samenvatting van de uitkomsten van de online vragenlijst in</a:t>
            </a:r>
          </a:p>
          <a:p>
            <a:pPr marL="0" indent="0">
              <a:buNone/>
            </a:pPr>
            <a:endParaRPr lang="nl-NL" sz="1800"/>
          </a:p>
          <a:p>
            <a:pPr marL="0" indent="0">
              <a:buNone/>
            </a:pPr>
            <a:endParaRPr lang="nl-NL" sz="1800">
              <a:solidFill>
                <a:srgbClr val="666666"/>
              </a:solidFill>
              <a:effectLst/>
              <a:latin typeface="Tahoma" panose="020B0604030504040204" pitchFamily="34" charset="0"/>
              <a:ea typeface="Calibri" panose="020F0502020204030204" pitchFamily="34" charset="0"/>
              <a:cs typeface="Tahoma" panose="020B0604030504040204" pitchFamily="34" charset="0"/>
            </a:endParaRPr>
          </a:p>
          <a:p>
            <a:pPr marL="0" indent="0" algn="l" rtl="0" fontAlgn="base">
              <a:buNone/>
            </a:pPr>
            <a:r>
              <a:rPr lang="nl-NL" sz="1800" b="0" i="0" u="none" strike="noStrike">
                <a:solidFill>
                  <a:srgbClr val="16145F"/>
                </a:solidFill>
                <a:effectLst/>
                <a:latin typeface="Tahoma" panose="020B0604030504040204" pitchFamily="34" charset="0"/>
              </a:rPr>
              <a:t>Bijvoorbeeld:</a:t>
            </a:r>
            <a:r>
              <a:rPr lang="en-US" sz="1800" b="0" i="0">
                <a:solidFill>
                  <a:srgbClr val="16145F"/>
                </a:solidFill>
                <a:effectLst/>
                <a:latin typeface="Tahoma" panose="020B0604030504040204" pitchFamily="34" charset="0"/>
              </a:rPr>
              <a:t>​</a:t>
            </a:r>
            <a:endParaRPr lang="nl-NL" sz="4000">
              <a:solidFill>
                <a:srgbClr val="16145F"/>
              </a:solidFill>
              <a:latin typeface="Arial" panose="020B0604020202020204" pitchFamily="34" charset="0"/>
            </a:endParaRPr>
          </a:p>
          <a:p>
            <a:pPr algn="l" rtl="0" fontAlgn="base"/>
            <a:r>
              <a:rPr lang="nl-NL" sz="1800" b="0" i="1" u="none" strike="noStrike">
                <a:solidFill>
                  <a:srgbClr val="666666"/>
                </a:solidFill>
                <a:effectLst/>
                <a:latin typeface="Tahoma"/>
                <a:ea typeface="Tahoma"/>
                <a:cs typeface="Tahoma"/>
              </a:rPr>
              <a:t>Je grens aangeven</a:t>
            </a:r>
            <a:endParaRPr lang="en-US" sz="4000" i="1">
              <a:solidFill>
                <a:srgbClr val="000000"/>
              </a:solidFill>
              <a:latin typeface="Tahoma"/>
              <a:ea typeface="Tahoma"/>
              <a:cs typeface="Tahoma"/>
            </a:endParaRPr>
          </a:p>
          <a:p>
            <a:pPr algn="l" rtl="0" fontAlgn="base"/>
            <a:r>
              <a:rPr lang="nl-NL" sz="1800" b="0" i="1" u="none" strike="noStrike">
                <a:solidFill>
                  <a:srgbClr val="666666"/>
                </a:solidFill>
                <a:effectLst/>
                <a:latin typeface="Tahoma"/>
                <a:ea typeface="Tahoma"/>
                <a:cs typeface="Tahoma"/>
              </a:rPr>
              <a:t>Het gesprek meteen beëindigen</a:t>
            </a:r>
            <a:endParaRPr lang="en-US" sz="4000" b="0" i="1">
              <a:solidFill>
                <a:srgbClr val="000000"/>
              </a:solidFill>
              <a:effectLst/>
              <a:latin typeface="Tahoma"/>
              <a:ea typeface="Tahoma"/>
              <a:cs typeface="Tahoma"/>
            </a:endParaRPr>
          </a:p>
          <a:p>
            <a:pPr marL="0" indent="0">
              <a:buNone/>
            </a:pPr>
            <a:endParaRPr lang="nl-NL" sz="1800">
              <a:solidFill>
                <a:srgbClr val="666666"/>
              </a:solidFill>
              <a:effectLst/>
              <a:latin typeface="Tahoma" panose="020B0604030504040204" pitchFamily="34" charset="0"/>
              <a:ea typeface="Calibri" panose="020F0502020204030204" pitchFamily="34" charset="0"/>
              <a:cs typeface="Tahoma" panose="020B0604030504040204" pitchFamily="34" charset="0"/>
            </a:endParaRPr>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sz="2400">
                <a:effectLst/>
                <a:ea typeface="Times New Roman" panose="02020603050405020304" pitchFamily="18" charset="0"/>
              </a:rPr>
              <a:t>Wat zijn tips voor het omgaan met bedreiging en intimidatie?</a:t>
            </a:r>
            <a:endParaRPr lang="nl-NL"/>
          </a:p>
        </p:txBody>
      </p:sp>
    </p:spTree>
    <p:extLst>
      <p:ext uri="{BB962C8B-B14F-4D97-AF65-F5344CB8AC3E}">
        <p14:creationId xmlns:p14="http://schemas.microsoft.com/office/powerpoint/2010/main" val="205962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a:t>Vul hier een samenvatting van de uitkomsten van de online vragenlijst in</a:t>
            </a:r>
          </a:p>
          <a:p>
            <a:pPr marL="0" indent="0">
              <a:buNone/>
            </a:pPr>
            <a:endParaRPr lang="nl-NL" sz="1800"/>
          </a:p>
          <a:p>
            <a:pPr marL="0" indent="0">
              <a:buNone/>
            </a:pPr>
            <a:endParaRPr lang="nl-NL" sz="1800"/>
          </a:p>
          <a:p>
            <a:pPr marL="0" indent="0" algn="l" rtl="0" fontAlgn="base">
              <a:buNone/>
            </a:pPr>
            <a:r>
              <a:rPr lang="nl-NL" sz="1800" b="0" i="0" u="none" strike="noStrike">
                <a:solidFill>
                  <a:srgbClr val="16145F"/>
                </a:solidFill>
                <a:effectLst/>
                <a:latin typeface="Tahoma" panose="020B0604030504040204" pitchFamily="34" charset="0"/>
              </a:rPr>
              <a:t>Bijvoorbeeld:</a:t>
            </a:r>
            <a:r>
              <a:rPr lang="en-US" sz="1800" b="0" i="0">
                <a:solidFill>
                  <a:srgbClr val="16145F"/>
                </a:solidFill>
                <a:effectLst/>
                <a:latin typeface="Tahoma" panose="020B0604030504040204" pitchFamily="34" charset="0"/>
              </a:rPr>
              <a:t>​</a:t>
            </a:r>
            <a:endParaRPr lang="nl-NL" sz="4000">
              <a:solidFill>
                <a:srgbClr val="16145F"/>
              </a:solidFill>
              <a:latin typeface="Arial" panose="020B0604020202020204" pitchFamily="34" charset="0"/>
            </a:endParaRPr>
          </a:p>
          <a:p>
            <a:pPr algn="l" rtl="0" fontAlgn="base"/>
            <a:r>
              <a:rPr lang="nl-NL" sz="1800" b="0" i="1" u="none" strike="noStrike">
                <a:solidFill>
                  <a:srgbClr val="666666"/>
                </a:solidFill>
                <a:effectLst/>
                <a:latin typeface="Tahoma"/>
                <a:ea typeface="Tahoma"/>
                <a:cs typeface="Tahoma"/>
              </a:rPr>
              <a:t>Afstand nemen</a:t>
            </a:r>
            <a:endParaRPr lang="en-US" sz="4000" i="1">
              <a:solidFill>
                <a:srgbClr val="000000"/>
              </a:solidFill>
              <a:latin typeface="Tahoma"/>
              <a:ea typeface="Tahoma"/>
              <a:cs typeface="Tahoma"/>
            </a:endParaRPr>
          </a:p>
          <a:p>
            <a:pPr algn="l" rtl="0" fontAlgn="base"/>
            <a:r>
              <a:rPr lang="nl-NL" sz="1800" b="0" i="1" u="none" strike="noStrike">
                <a:solidFill>
                  <a:srgbClr val="666666"/>
                </a:solidFill>
                <a:effectLst/>
                <a:latin typeface="Tahoma"/>
                <a:ea typeface="Tahoma"/>
                <a:cs typeface="Tahoma"/>
              </a:rPr>
              <a:t>Alarmeren</a:t>
            </a:r>
            <a:endParaRPr lang="en-US" sz="4000" b="0">
              <a:solidFill>
                <a:srgbClr val="000000"/>
              </a:solidFill>
              <a:effectLst/>
              <a:latin typeface="Tahoma"/>
              <a:ea typeface="Tahoma"/>
              <a:cs typeface="Tahoma"/>
            </a:endParaRPr>
          </a:p>
          <a:p>
            <a:pPr marL="0" indent="0">
              <a:buNone/>
            </a:pPr>
            <a:endParaRPr lang="nl-NL" sz="180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Wat zijn tips voor het handelen in geval van fysieke agressie, zoals schoppen, slaan, vernielen, fysiek hinderen, etc. </a:t>
            </a:r>
          </a:p>
        </p:txBody>
      </p:sp>
    </p:spTree>
    <p:extLst>
      <p:ext uri="{BB962C8B-B14F-4D97-AF65-F5344CB8AC3E}">
        <p14:creationId xmlns:p14="http://schemas.microsoft.com/office/powerpoint/2010/main" val="82205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Rechte verbindingslijn 14">
            <a:extLst>
              <a:ext uri="{FF2B5EF4-FFF2-40B4-BE49-F238E27FC236}">
                <a16:creationId xmlns:a16="http://schemas.microsoft.com/office/drawing/2014/main" id="{3D483C39-8AE8-036D-05CB-8D78CF82D998}"/>
              </a:ext>
            </a:extLst>
          </p:cNvPr>
          <p:cNvCxnSpPr>
            <a:cxnSpLocks/>
          </p:cNvCxnSpPr>
          <p:nvPr/>
        </p:nvCxnSpPr>
        <p:spPr>
          <a:xfrm flipH="1">
            <a:off x="9819884" y="3132825"/>
            <a:ext cx="564944" cy="0"/>
          </a:xfrm>
          <a:prstGeom prst="line">
            <a:avLst/>
          </a:prstGeom>
          <a:noFill/>
          <a:ln>
            <a:solidFill>
              <a:schemeClr val="accent2"/>
            </a:solidFill>
            <a:prstDash val="dash"/>
            <a:headEnd type="arrow" w="med" len="med"/>
            <a:tailEnd type="none" w="med" len="med"/>
          </a:ln>
        </p:spPr>
      </p:cxnSp>
      <p:cxnSp>
        <p:nvCxnSpPr>
          <p:cNvPr id="19" name="Rechte verbindingslijn 14">
            <a:extLst>
              <a:ext uri="{FF2B5EF4-FFF2-40B4-BE49-F238E27FC236}">
                <a16:creationId xmlns:a16="http://schemas.microsoft.com/office/drawing/2014/main" id="{55904D24-3309-F260-2CFD-4CCA50F0C364}"/>
              </a:ext>
            </a:extLst>
          </p:cNvPr>
          <p:cNvCxnSpPr>
            <a:cxnSpLocks/>
          </p:cNvCxnSpPr>
          <p:nvPr/>
        </p:nvCxnSpPr>
        <p:spPr>
          <a:xfrm flipH="1">
            <a:off x="7828873" y="3132825"/>
            <a:ext cx="564944" cy="0"/>
          </a:xfrm>
          <a:prstGeom prst="line">
            <a:avLst/>
          </a:prstGeom>
          <a:noFill/>
          <a:ln>
            <a:solidFill>
              <a:schemeClr val="accent2"/>
            </a:solidFill>
            <a:prstDash val="dash"/>
            <a:headEnd type="arrow" w="med" len="med"/>
            <a:tailEnd type="none" w="med" len="med"/>
          </a:ln>
        </p:spPr>
      </p:cxnSp>
      <p:cxnSp>
        <p:nvCxnSpPr>
          <p:cNvPr id="20" name="Rechte verbindingslijn 14">
            <a:extLst>
              <a:ext uri="{FF2B5EF4-FFF2-40B4-BE49-F238E27FC236}">
                <a16:creationId xmlns:a16="http://schemas.microsoft.com/office/drawing/2014/main" id="{1F539CDB-1012-C227-398B-B33C45B049F7}"/>
              </a:ext>
            </a:extLst>
          </p:cNvPr>
          <p:cNvCxnSpPr>
            <a:cxnSpLocks/>
          </p:cNvCxnSpPr>
          <p:nvPr/>
        </p:nvCxnSpPr>
        <p:spPr>
          <a:xfrm flipH="1">
            <a:off x="5832729" y="3132825"/>
            <a:ext cx="564944" cy="0"/>
          </a:xfrm>
          <a:prstGeom prst="line">
            <a:avLst/>
          </a:prstGeom>
          <a:noFill/>
          <a:ln>
            <a:solidFill>
              <a:schemeClr val="accent2"/>
            </a:solidFill>
            <a:prstDash val="dash"/>
            <a:headEnd type="arrow" w="med" len="med"/>
            <a:tailEnd type="none" w="med" len="med"/>
          </a:ln>
        </p:spPr>
      </p:cxnSp>
      <p:cxnSp>
        <p:nvCxnSpPr>
          <p:cNvPr id="18" name="Rechte verbindingslijn 14">
            <a:extLst>
              <a:ext uri="{FF2B5EF4-FFF2-40B4-BE49-F238E27FC236}">
                <a16:creationId xmlns:a16="http://schemas.microsoft.com/office/drawing/2014/main" id="{EC20F88D-49F5-81C9-1477-F0329077ED64}"/>
              </a:ext>
            </a:extLst>
          </p:cNvPr>
          <p:cNvCxnSpPr>
            <a:cxnSpLocks/>
          </p:cNvCxnSpPr>
          <p:nvPr/>
        </p:nvCxnSpPr>
        <p:spPr>
          <a:xfrm flipH="1">
            <a:off x="3836585" y="3132825"/>
            <a:ext cx="564944" cy="0"/>
          </a:xfrm>
          <a:prstGeom prst="line">
            <a:avLst/>
          </a:prstGeom>
          <a:noFill/>
          <a:ln>
            <a:solidFill>
              <a:schemeClr val="accent2"/>
            </a:solidFill>
            <a:prstDash val="dash"/>
            <a:headEnd type="arrow" w="med" len="med"/>
            <a:tailEnd type="none" w="med" len="med"/>
          </a:ln>
        </p:spPr>
      </p:cxnSp>
      <p:cxnSp>
        <p:nvCxnSpPr>
          <p:cNvPr id="16" name="Rechte verbindingslijn 14">
            <a:extLst>
              <a:ext uri="{FF2B5EF4-FFF2-40B4-BE49-F238E27FC236}">
                <a16:creationId xmlns:a16="http://schemas.microsoft.com/office/drawing/2014/main" id="{7D8C85F9-832A-05E0-B05C-DC93408EDC72}"/>
              </a:ext>
            </a:extLst>
          </p:cNvPr>
          <p:cNvCxnSpPr>
            <a:cxnSpLocks/>
          </p:cNvCxnSpPr>
          <p:nvPr/>
        </p:nvCxnSpPr>
        <p:spPr>
          <a:xfrm flipH="1">
            <a:off x="1840441" y="3132825"/>
            <a:ext cx="564944" cy="0"/>
          </a:xfrm>
          <a:prstGeom prst="line">
            <a:avLst/>
          </a:prstGeom>
          <a:noFill/>
          <a:ln>
            <a:solidFill>
              <a:schemeClr val="accent2"/>
            </a:solidFill>
            <a:prstDash val="dash"/>
            <a:headEnd type="arrow" w="med" len="med"/>
            <a:tailEnd type="none" w="med" len="med"/>
          </a:ln>
        </p:spPr>
      </p:cxnSp>
      <p:cxnSp>
        <p:nvCxnSpPr>
          <p:cNvPr id="14" name="Rechte verbindingslijn 137">
            <a:extLst>
              <a:ext uri="{FF2B5EF4-FFF2-40B4-BE49-F238E27FC236}">
                <a16:creationId xmlns:a16="http://schemas.microsoft.com/office/drawing/2014/main" id="{8FD7CF4C-8149-DDD7-5046-7003443B6D06}"/>
              </a:ext>
            </a:extLst>
          </p:cNvPr>
          <p:cNvCxnSpPr>
            <a:cxnSpLocks/>
          </p:cNvCxnSpPr>
          <p:nvPr/>
        </p:nvCxnSpPr>
        <p:spPr>
          <a:xfrm flipH="1">
            <a:off x="8756054" y="3105755"/>
            <a:ext cx="892212" cy="0"/>
          </a:xfrm>
          <a:prstGeom prst="line">
            <a:avLst/>
          </a:prstGeom>
          <a:noFill/>
          <a:ln>
            <a:solidFill>
              <a:schemeClr val="accent2"/>
            </a:solidFill>
            <a:prstDash val="dash"/>
            <a:headEnd type="arrow" w="med" len="med"/>
            <a:tailEnd type="none" w="med" len="med"/>
          </a:ln>
        </p:spPr>
      </p:cxnSp>
      <p:sp>
        <p:nvSpPr>
          <p:cNvPr id="3" name="Tijdelijke aanduiding voor dianummer 2">
            <a:extLst>
              <a:ext uri="{FF2B5EF4-FFF2-40B4-BE49-F238E27FC236}">
                <a16:creationId xmlns:a16="http://schemas.microsoft.com/office/drawing/2014/main" id="{7741FBE6-54CF-48A4-AEBA-22D434FE365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5" name="Titel 4">
            <a:extLst>
              <a:ext uri="{FF2B5EF4-FFF2-40B4-BE49-F238E27FC236}">
                <a16:creationId xmlns:a16="http://schemas.microsoft.com/office/drawing/2014/main" id="{5B8BF1AE-3EF8-42BA-B220-D9122813CEC0}"/>
              </a:ext>
            </a:extLst>
          </p:cNvPr>
          <p:cNvSpPr>
            <a:spLocks noGrp="1"/>
          </p:cNvSpPr>
          <p:nvPr>
            <p:ph type="title"/>
          </p:nvPr>
        </p:nvSpPr>
        <p:spPr>
          <a:xfrm>
            <a:off x="524487" y="357829"/>
            <a:ext cx="11127582" cy="738859"/>
          </a:xfrm>
        </p:spPr>
        <p:txBody>
          <a:bodyPr/>
          <a:lstStyle/>
          <a:p>
            <a:r>
              <a:rPr lang="nl-NL"/>
              <a:t>De stappen van de Complete agressie-aanpak </a:t>
            </a:r>
            <a:endParaRPr lang="en-GB"/>
          </a:p>
        </p:txBody>
      </p:sp>
      <p:grpSp>
        <p:nvGrpSpPr>
          <p:cNvPr id="4" name="Group 72">
            <a:extLst>
              <a:ext uri="{FF2B5EF4-FFF2-40B4-BE49-F238E27FC236}">
                <a16:creationId xmlns:a16="http://schemas.microsoft.com/office/drawing/2014/main" id="{051C725A-4A39-47AE-B1DD-7BF9AA50A355}"/>
              </a:ext>
            </a:extLst>
          </p:cNvPr>
          <p:cNvGrpSpPr>
            <a:grpSpLocks noChangeAspect="1"/>
          </p:cNvGrpSpPr>
          <p:nvPr/>
        </p:nvGrpSpPr>
        <p:grpSpPr bwMode="auto">
          <a:xfrm>
            <a:off x="10478163" y="-536466"/>
            <a:ext cx="1713838" cy="425020"/>
            <a:chOff x="3024" y="1396"/>
            <a:chExt cx="2242" cy="556"/>
          </a:xfrm>
        </p:grpSpPr>
        <p:sp>
          <p:nvSpPr>
            <p:cNvPr id="6" name="Freeform 73">
              <a:extLst>
                <a:ext uri="{FF2B5EF4-FFF2-40B4-BE49-F238E27FC236}">
                  <a16:creationId xmlns:a16="http://schemas.microsoft.com/office/drawing/2014/main" id="{C5A01B34-2739-43A0-B8BD-276DD261DDA4}"/>
                </a:ext>
              </a:extLst>
            </p:cNvPr>
            <p:cNvSpPr>
              <a:spLocks/>
            </p:cNvSpPr>
            <p:nvPr userDrawn="1"/>
          </p:nvSpPr>
          <p:spPr bwMode="auto">
            <a:xfrm>
              <a:off x="3024" y="1499"/>
              <a:ext cx="574" cy="350"/>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7" name="Freeform 74">
              <a:extLst>
                <a:ext uri="{FF2B5EF4-FFF2-40B4-BE49-F238E27FC236}">
                  <a16:creationId xmlns:a16="http://schemas.microsoft.com/office/drawing/2014/main" id="{35D9671B-FCC1-436D-8FBE-1ABF34FE59D1}"/>
                </a:ext>
              </a:extLst>
            </p:cNvPr>
            <p:cNvSpPr>
              <a:spLocks/>
            </p:cNvSpPr>
            <p:nvPr userDrawn="1"/>
          </p:nvSpPr>
          <p:spPr bwMode="auto">
            <a:xfrm>
              <a:off x="3702" y="1396"/>
              <a:ext cx="393" cy="556"/>
            </a:xfrm>
            <a:custGeom>
              <a:avLst/>
              <a:gdLst>
                <a:gd name="T0" fmla="*/ 4 w 165"/>
                <a:gd name="T1" fmla="*/ 78 h 233"/>
                <a:gd name="T2" fmla="*/ 0 w 165"/>
                <a:gd name="T3" fmla="*/ 105 h 233"/>
                <a:gd name="T4" fmla="*/ 57 w 165"/>
                <a:gd name="T5" fmla="*/ 208 h 233"/>
                <a:gd name="T6" fmla="*/ 155 w 165"/>
                <a:gd name="T7" fmla="*/ 80 h 233"/>
                <a:gd name="T8" fmla="*/ 157 w 165"/>
                <a:gd name="T9" fmla="*/ 73 h 233"/>
                <a:gd name="T10" fmla="*/ 82 w 165"/>
                <a:gd name="T11" fmla="*/ 18 h 233"/>
                <a:gd name="T12" fmla="*/ 4 w 165"/>
                <a:gd name="T13" fmla="*/ 78 h 233"/>
              </a:gdLst>
              <a:ahLst/>
              <a:cxnLst>
                <a:cxn ang="0">
                  <a:pos x="T0" y="T1"/>
                </a:cxn>
                <a:cxn ang="0">
                  <a:pos x="T2" y="T3"/>
                </a:cxn>
                <a:cxn ang="0">
                  <a:pos x="T4" y="T5"/>
                </a:cxn>
                <a:cxn ang="0">
                  <a:pos x="T6" y="T7"/>
                </a:cxn>
                <a:cxn ang="0">
                  <a:pos x="T8" y="T9"/>
                </a:cxn>
                <a:cxn ang="0">
                  <a:pos x="T10" y="T11"/>
                </a:cxn>
                <a:cxn ang="0">
                  <a:pos x="T12" y="T13"/>
                </a:cxn>
              </a:cxnLst>
              <a:rect l="0" t="0" r="r" b="b"/>
              <a:pathLst>
                <a:path w="165" h="233">
                  <a:moveTo>
                    <a:pt x="4" y="78"/>
                  </a:moveTo>
                  <a:cubicBezTo>
                    <a:pt x="1" y="88"/>
                    <a:pt x="0" y="97"/>
                    <a:pt x="0" y="105"/>
                  </a:cubicBezTo>
                  <a:cubicBezTo>
                    <a:pt x="0" y="130"/>
                    <a:pt x="21" y="182"/>
                    <a:pt x="57" y="208"/>
                  </a:cubicBezTo>
                  <a:cubicBezTo>
                    <a:pt x="93" y="233"/>
                    <a:pt x="148" y="93"/>
                    <a:pt x="155" y="80"/>
                  </a:cubicBezTo>
                  <a:cubicBezTo>
                    <a:pt x="156" y="78"/>
                    <a:pt x="157" y="75"/>
                    <a:pt x="157" y="73"/>
                  </a:cubicBezTo>
                  <a:cubicBezTo>
                    <a:pt x="165" y="46"/>
                    <a:pt x="152" y="0"/>
                    <a:pt x="82" y="18"/>
                  </a:cubicBezTo>
                  <a:cubicBezTo>
                    <a:pt x="28" y="32"/>
                    <a:pt x="10" y="56"/>
                    <a:pt x="4" y="78"/>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8" name="Freeform 75">
              <a:extLst>
                <a:ext uri="{FF2B5EF4-FFF2-40B4-BE49-F238E27FC236}">
                  <a16:creationId xmlns:a16="http://schemas.microsoft.com/office/drawing/2014/main" id="{772F3AFF-3A64-44AD-8C6F-7843775E1795}"/>
                </a:ext>
              </a:extLst>
            </p:cNvPr>
            <p:cNvSpPr>
              <a:spLocks/>
            </p:cNvSpPr>
            <p:nvPr userDrawn="1"/>
          </p:nvSpPr>
          <p:spPr bwMode="auto">
            <a:xfrm>
              <a:off x="4176" y="1469"/>
              <a:ext cx="500" cy="472"/>
            </a:xfrm>
            <a:custGeom>
              <a:avLst/>
              <a:gdLst>
                <a:gd name="T0" fmla="*/ 179 w 210"/>
                <a:gd name="T1" fmla="*/ 30 h 198"/>
                <a:gd name="T2" fmla="*/ 156 w 210"/>
                <a:gd name="T3" fmla="*/ 15 h 198"/>
                <a:gd name="T4" fmla="*/ 39 w 210"/>
                <a:gd name="T5" fmla="*/ 21 h 198"/>
                <a:gd name="T6" fmla="*/ 111 w 210"/>
                <a:gd name="T7" fmla="*/ 165 h 198"/>
                <a:gd name="T8" fmla="*/ 117 w 210"/>
                <a:gd name="T9" fmla="*/ 171 h 198"/>
                <a:gd name="T10" fmla="*/ 199 w 210"/>
                <a:gd name="T11" fmla="*/ 126 h 198"/>
                <a:gd name="T12" fmla="*/ 179 w 210"/>
                <a:gd name="T13" fmla="*/ 30 h 198"/>
              </a:gdLst>
              <a:ahLst/>
              <a:cxnLst>
                <a:cxn ang="0">
                  <a:pos x="T0" y="T1"/>
                </a:cxn>
                <a:cxn ang="0">
                  <a:pos x="T2" y="T3"/>
                </a:cxn>
                <a:cxn ang="0">
                  <a:pos x="T4" y="T5"/>
                </a:cxn>
                <a:cxn ang="0">
                  <a:pos x="T6" y="T7"/>
                </a:cxn>
                <a:cxn ang="0">
                  <a:pos x="T8" y="T9"/>
                </a:cxn>
                <a:cxn ang="0">
                  <a:pos x="T10" y="T11"/>
                </a:cxn>
                <a:cxn ang="0">
                  <a:pos x="T12" y="T13"/>
                </a:cxn>
              </a:cxnLst>
              <a:rect l="0" t="0" r="r" b="b"/>
              <a:pathLst>
                <a:path w="210" h="198">
                  <a:moveTo>
                    <a:pt x="179" y="30"/>
                  </a:moveTo>
                  <a:cubicBezTo>
                    <a:pt x="172" y="23"/>
                    <a:pt x="163" y="19"/>
                    <a:pt x="156" y="15"/>
                  </a:cubicBezTo>
                  <a:cubicBezTo>
                    <a:pt x="133" y="4"/>
                    <a:pt x="78" y="0"/>
                    <a:pt x="39" y="21"/>
                  </a:cubicBezTo>
                  <a:cubicBezTo>
                    <a:pt x="0" y="42"/>
                    <a:pt x="102" y="153"/>
                    <a:pt x="111" y="165"/>
                  </a:cubicBezTo>
                  <a:cubicBezTo>
                    <a:pt x="113" y="167"/>
                    <a:pt x="115" y="169"/>
                    <a:pt x="117" y="171"/>
                  </a:cubicBezTo>
                  <a:cubicBezTo>
                    <a:pt x="137" y="189"/>
                    <a:pt x="184" y="198"/>
                    <a:pt x="199" y="126"/>
                  </a:cubicBezTo>
                  <a:cubicBezTo>
                    <a:pt x="210" y="73"/>
                    <a:pt x="196" y="45"/>
                    <a:pt x="179" y="3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9" name="Freeform 76">
              <a:extLst>
                <a:ext uri="{FF2B5EF4-FFF2-40B4-BE49-F238E27FC236}">
                  <a16:creationId xmlns:a16="http://schemas.microsoft.com/office/drawing/2014/main" id="{5A6FE3DA-A761-4338-B623-77F5815BF6C1}"/>
                </a:ext>
              </a:extLst>
            </p:cNvPr>
            <p:cNvSpPr>
              <a:spLocks/>
            </p:cNvSpPr>
            <p:nvPr userDrawn="1"/>
          </p:nvSpPr>
          <p:spPr bwMode="auto">
            <a:xfrm>
              <a:off x="4764" y="1396"/>
              <a:ext cx="502" cy="486"/>
            </a:xfrm>
            <a:custGeom>
              <a:avLst/>
              <a:gdLst>
                <a:gd name="T0" fmla="*/ 167 w 211"/>
                <a:gd name="T1" fmla="*/ 179 h 204"/>
                <a:gd name="T2" fmla="*/ 185 w 211"/>
                <a:gd name="T3" fmla="*/ 158 h 204"/>
                <a:gd name="T4" fmla="*/ 195 w 211"/>
                <a:gd name="T5" fmla="*/ 41 h 204"/>
                <a:gd name="T6" fmla="*/ 43 w 211"/>
                <a:gd name="T7" fmla="*/ 93 h 204"/>
                <a:gd name="T8" fmla="*/ 37 w 211"/>
                <a:gd name="T9" fmla="*/ 98 h 204"/>
                <a:gd name="T10" fmla="*/ 69 w 211"/>
                <a:gd name="T11" fmla="*/ 185 h 204"/>
                <a:gd name="T12" fmla="*/ 167 w 211"/>
                <a:gd name="T13" fmla="*/ 179 h 204"/>
              </a:gdLst>
              <a:ahLst/>
              <a:cxnLst>
                <a:cxn ang="0">
                  <a:pos x="T0" y="T1"/>
                </a:cxn>
                <a:cxn ang="0">
                  <a:pos x="T2" y="T3"/>
                </a:cxn>
                <a:cxn ang="0">
                  <a:pos x="T4" y="T5"/>
                </a:cxn>
                <a:cxn ang="0">
                  <a:pos x="T6" y="T7"/>
                </a:cxn>
                <a:cxn ang="0">
                  <a:pos x="T8" y="T9"/>
                </a:cxn>
                <a:cxn ang="0">
                  <a:pos x="T10" y="T11"/>
                </a:cxn>
                <a:cxn ang="0">
                  <a:pos x="T12" y="T13"/>
                </a:cxn>
              </a:cxnLst>
              <a:rect l="0" t="0" r="r" b="b"/>
              <a:pathLst>
                <a:path w="211" h="204">
                  <a:moveTo>
                    <a:pt x="167" y="179"/>
                  </a:moveTo>
                  <a:cubicBezTo>
                    <a:pt x="175" y="173"/>
                    <a:pt x="181" y="165"/>
                    <a:pt x="185" y="158"/>
                  </a:cubicBezTo>
                  <a:cubicBezTo>
                    <a:pt x="199" y="137"/>
                    <a:pt x="211" y="83"/>
                    <a:pt x="195" y="41"/>
                  </a:cubicBezTo>
                  <a:cubicBezTo>
                    <a:pt x="180" y="0"/>
                    <a:pt x="56" y="86"/>
                    <a:pt x="43" y="93"/>
                  </a:cubicBezTo>
                  <a:cubicBezTo>
                    <a:pt x="41" y="94"/>
                    <a:pt x="39" y="96"/>
                    <a:pt x="37" y="98"/>
                  </a:cubicBezTo>
                  <a:cubicBezTo>
                    <a:pt x="15" y="115"/>
                    <a:pt x="0" y="160"/>
                    <a:pt x="69" y="185"/>
                  </a:cubicBezTo>
                  <a:cubicBezTo>
                    <a:pt x="121" y="204"/>
                    <a:pt x="149" y="194"/>
                    <a:pt x="167" y="179"/>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grpSp>
      <p:sp>
        <p:nvSpPr>
          <p:cNvPr id="79" name="TextBox 62">
            <a:extLst>
              <a:ext uri="{FF2B5EF4-FFF2-40B4-BE49-F238E27FC236}">
                <a16:creationId xmlns:a16="http://schemas.microsoft.com/office/drawing/2014/main" id="{D9A9B5FD-17C4-4A9A-A7F1-802898F9B0E9}"/>
              </a:ext>
            </a:extLst>
          </p:cNvPr>
          <p:cNvSpPr txBox="1"/>
          <p:nvPr/>
        </p:nvSpPr>
        <p:spPr>
          <a:xfrm>
            <a:off x="472483" y="3896211"/>
            <a:ext cx="2063085" cy="535531"/>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Doe de Startscan Veilig werken</a:t>
            </a:r>
          </a:p>
        </p:txBody>
      </p:sp>
      <p:sp>
        <p:nvSpPr>
          <p:cNvPr id="139" name="Freeform 73">
            <a:extLst>
              <a:ext uri="{FF2B5EF4-FFF2-40B4-BE49-F238E27FC236}">
                <a16:creationId xmlns:a16="http://schemas.microsoft.com/office/drawing/2014/main" id="{EBCCCF38-2129-4FF7-B1F9-DE3BBE346BC7}"/>
              </a:ext>
            </a:extLst>
          </p:cNvPr>
          <p:cNvSpPr>
            <a:spLocks/>
          </p:cNvSpPr>
          <p:nvPr userDrawn="1"/>
        </p:nvSpPr>
        <p:spPr bwMode="auto">
          <a:xfrm>
            <a:off x="409241"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16145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0" name="Titel 4">
            <a:extLst>
              <a:ext uri="{FF2B5EF4-FFF2-40B4-BE49-F238E27FC236}">
                <a16:creationId xmlns:a16="http://schemas.microsoft.com/office/drawing/2014/main" id="{749CA423-1EBF-4412-B78C-FFCB9DA31809}"/>
              </a:ext>
            </a:extLst>
          </p:cNvPr>
          <p:cNvSpPr txBox="1">
            <a:spLocks/>
          </p:cNvSpPr>
          <p:nvPr/>
        </p:nvSpPr>
        <p:spPr>
          <a:xfrm>
            <a:off x="476184"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1</a:t>
            </a:r>
          </a:p>
        </p:txBody>
      </p:sp>
      <p:sp>
        <p:nvSpPr>
          <p:cNvPr id="142" name="Freeform 73">
            <a:extLst>
              <a:ext uri="{FF2B5EF4-FFF2-40B4-BE49-F238E27FC236}">
                <a16:creationId xmlns:a16="http://schemas.microsoft.com/office/drawing/2014/main" id="{3E6537F4-0C4E-4B96-89CD-DF5B4000B9D8}"/>
              </a:ext>
            </a:extLst>
          </p:cNvPr>
          <p:cNvSpPr>
            <a:spLocks/>
          </p:cNvSpPr>
          <p:nvPr/>
        </p:nvSpPr>
        <p:spPr bwMode="auto">
          <a:xfrm>
            <a:off x="2405385"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3" name="Titel 4">
            <a:extLst>
              <a:ext uri="{FF2B5EF4-FFF2-40B4-BE49-F238E27FC236}">
                <a16:creationId xmlns:a16="http://schemas.microsoft.com/office/drawing/2014/main" id="{F9B46A2C-E6AA-4AA2-8CC1-EE8A6C4FB7F8}"/>
              </a:ext>
            </a:extLst>
          </p:cNvPr>
          <p:cNvSpPr txBox="1">
            <a:spLocks/>
          </p:cNvSpPr>
          <p:nvPr/>
        </p:nvSpPr>
        <p:spPr>
          <a:xfrm>
            <a:off x="2472328"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2</a:t>
            </a:r>
          </a:p>
        </p:txBody>
      </p:sp>
      <p:sp>
        <p:nvSpPr>
          <p:cNvPr id="145" name="Freeform 73">
            <a:extLst>
              <a:ext uri="{FF2B5EF4-FFF2-40B4-BE49-F238E27FC236}">
                <a16:creationId xmlns:a16="http://schemas.microsoft.com/office/drawing/2014/main" id="{48AC41C1-CFE3-4137-8123-0177AEA8FE4B}"/>
              </a:ext>
            </a:extLst>
          </p:cNvPr>
          <p:cNvSpPr>
            <a:spLocks/>
          </p:cNvSpPr>
          <p:nvPr userDrawn="1"/>
        </p:nvSpPr>
        <p:spPr bwMode="auto">
          <a:xfrm>
            <a:off x="4401529"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6" name="Titel 4">
            <a:extLst>
              <a:ext uri="{FF2B5EF4-FFF2-40B4-BE49-F238E27FC236}">
                <a16:creationId xmlns:a16="http://schemas.microsoft.com/office/drawing/2014/main" id="{3046BA65-F190-4B75-90EA-17EC3A3D6001}"/>
              </a:ext>
            </a:extLst>
          </p:cNvPr>
          <p:cNvSpPr txBox="1">
            <a:spLocks/>
          </p:cNvSpPr>
          <p:nvPr/>
        </p:nvSpPr>
        <p:spPr>
          <a:xfrm>
            <a:off x="4468472"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schemeClr val="bg1"/>
                </a:solidFill>
                <a:effectLst/>
                <a:uLnTx/>
                <a:uFillTx/>
                <a:latin typeface="Tahoma"/>
                <a:ea typeface="+mj-ea"/>
                <a:cs typeface="+mj-cs"/>
              </a:rPr>
              <a:t> </a:t>
            </a:r>
            <a:r>
              <a:rPr lang="nl-NL" sz="1600" b="1">
                <a:solidFill>
                  <a:schemeClr val="bg1"/>
                </a:solidFill>
                <a:latin typeface="Tahoma"/>
              </a:rPr>
              <a:t>Stap</a:t>
            </a:r>
            <a:r>
              <a:rPr kumimoji="0" lang="nl-NL" sz="1600" b="1" i="0" u="none" strike="noStrike" kern="1200" cap="none" spc="0" normalizeH="0" baseline="0" noProof="0">
                <a:ln>
                  <a:noFill/>
                </a:ln>
                <a:solidFill>
                  <a:schemeClr val="bg1"/>
                </a:solidFill>
                <a:effectLst/>
                <a:uLnTx/>
                <a:uFillTx/>
                <a:latin typeface="Tahoma"/>
                <a:ea typeface="+mj-ea"/>
                <a:cs typeface="+mj-cs"/>
              </a:rPr>
              <a:t>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schemeClr val="bg1"/>
                </a:solidFill>
                <a:effectLst/>
                <a:uLnTx/>
                <a:uFillTx/>
                <a:latin typeface="Tahoma"/>
                <a:ea typeface="+mj-ea"/>
                <a:cs typeface="+mj-cs"/>
              </a:rPr>
              <a:t>3</a:t>
            </a:r>
          </a:p>
        </p:txBody>
      </p:sp>
      <p:sp>
        <p:nvSpPr>
          <p:cNvPr id="148" name="Freeform 73">
            <a:extLst>
              <a:ext uri="{FF2B5EF4-FFF2-40B4-BE49-F238E27FC236}">
                <a16:creationId xmlns:a16="http://schemas.microsoft.com/office/drawing/2014/main" id="{4B1D9B00-36E9-48A8-9B42-3F196038924A}"/>
              </a:ext>
            </a:extLst>
          </p:cNvPr>
          <p:cNvSpPr>
            <a:spLocks/>
          </p:cNvSpPr>
          <p:nvPr userDrawn="1"/>
        </p:nvSpPr>
        <p:spPr bwMode="auto">
          <a:xfrm>
            <a:off x="6397673"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9" name="Titel 4">
            <a:extLst>
              <a:ext uri="{FF2B5EF4-FFF2-40B4-BE49-F238E27FC236}">
                <a16:creationId xmlns:a16="http://schemas.microsoft.com/office/drawing/2014/main" id="{3BFBF2D3-72E8-4A13-9618-96C1DECEA64C}"/>
              </a:ext>
            </a:extLst>
          </p:cNvPr>
          <p:cNvSpPr txBox="1">
            <a:spLocks/>
          </p:cNvSpPr>
          <p:nvPr/>
        </p:nvSpPr>
        <p:spPr>
          <a:xfrm>
            <a:off x="6464616"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4</a:t>
            </a:r>
          </a:p>
        </p:txBody>
      </p:sp>
      <p:sp>
        <p:nvSpPr>
          <p:cNvPr id="151" name="Freeform 73">
            <a:extLst>
              <a:ext uri="{FF2B5EF4-FFF2-40B4-BE49-F238E27FC236}">
                <a16:creationId xmlns:a16="http://schemas.microsoft.com/office/drawing/2014/main" id="{54502F14-00D6-4A2C-90AB-95B653B36E7D}"/>
              </a:ext>
            </a:extLst>
          </p:cNvPr>
          <p:cNvSpPr>
            <a:spLocks/>
          </p:cNvSpPr>
          <p:nvPr userDrawn="1"/>
        </p:nvSpPr>
        <p:spPr bwMode="auto">
          <a:xfrm>
            <a:off x="8393817"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16145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52" name="Titel 4">
            <a:extLst>
              <a:ext uri="{FF2B5EF4-FFF2-40B4-BE49-F238E27FC236}">
                <a16:creationId xmlns:a16="http://schemas.microsoft.com/office/drawing/2014/main" id="{18C1B7BD-480E-402C-98E0-CD8097DD6D51}"/>
              </a:ext>
            </a:extLst>
          </p:cNvPr>
          <p:cNvSpPr txBox="1">
            <a:spLocks/>
          </p:cNvSpPr>
          <p:nvPr/>
        </p:nvSpPr>
        <p:spPr>
          <a:xfrm>
            <a:off x="8460760"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5</a:t>
            </a:r>
          </a:p>
        </p:txBody>
      </p:sp>
      <p:sp>
        <p:nvSpPr>
          <p:cNvPr id="12" name="Freeform 73">
            <a:extLst>
              <a:ext uri="{FF2B5EF4-FFF2-40B4-BE49-F238E27FC236}">
                <a16:creationId xmlns:a16="http://schemas.microsoft.com/office/drawing/2014/main" id="{9A54BAE5-E493-8134-3C2E-668F273528E8}"/>
              </a:ext>
            </a:extLst>
          </p:cNvPr>
          <p:cNvSpPr>
            <a:spLocks/>
          </p:cNvSpPr>
          <p:nvPr userDrawn="1"/>
        </p:nvSpPr>
        <p:spPr bwMode="auto">
          <a:xfrm>
            <a:off x="10389959"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3" name="Titel 4">
            <a:extLst>
              <a:ext uri="{FF2B5EF4-FFF2-40B4-BE49-F238E27FC236}">
                <a16:creationId xmlns:a16="http://schemas.microsoft.com/office/drawing/2014/main" id="{183924F6-55DE-ECB6-7E4B-3355916BFDCE}"/>
              </a:ext>
            </a:extLst>
          </p:cNvPr>
          <p:cNvSpPr txBox="1">
            <a:spLocks/>
          </p:cNvSpPr>
          <p:nvPr/>
        </p:nvSpPr>
        <p:spPr>
          <a:xfrm>
            <a:off x="10456902"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lang="nl-NL" sz="1600" b="1">
                <a:solidFill>
                  <a:prstClr val="white"/>
                </a:solidFill>
                <a:latin typeface="Tahoma"/>
              </a:rPr>
              <a:t>6</a:t>
            </a:r>
            <a:endParaRPr kumimoji="0" lang="nl-NL" sz="1600" b="1" i="0" u="none" strike="noStrike" kern="1200" cap="none" spc="0" normalizeH="0" baseline="0" noProof="0">
              <a:ln>
                <a:noFill/>
              </a:ln>
              <a:solidFill>
                <a:prstClr val="white"/>
              </a:solidFill>
              <a:effectLst/>
              <a:uLnTx/>
              <a:uFillTx/>
              <a:latin typeface="Tahoma"/>
              <a:ea typeface="+mj-ea"/>
              <a:cs typeface="+mj-cs"/>
            </a:endParaRPr>
          </a:p>
        </p:txBody>
      </p:sp>
      <p:sp>
        <p:nvSpPr>
          <p:cNvPr id="24" name="TextBox 62">
            <a:extLst>
              <a:ext uri="{FF2B5EF4-FFF2-40B4-BE49-F238E27FC236}">
                <a16:creationId xmlns:a16="http://schemas.microsoft.com/office/drawing/2014/main" id="{D8357CDB-1456-69F2-DCD7-CF5C32B1EAD0}"/>
              </a:ext>
            </a:extLst>
          </p:cNvPr>
          <p:cNvSpPr txBox="1"/>
          <p:nvPr/>
        </p:nvSpPr>
        <p:spPr>
          <a:xfrm>
            <a:off x="2401701" y="3896211"/>
            <a:ext cx="2063085" cy="978729"/>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Vorm een projectteam, maak een planning en werkafspraken</a:t>
            </a:r>
          </a:p>
        </p:txBody>
      </p:sp>
      <p:sp>
        <p:nvSpPr>
          <p:cNvPr id="25" name="TextBox 62">
            <a:extLst>
              <a:ext uri="{FF2B5EF4-FFF2-40B4-BE49-F238E27FC236}">
                <a16:creationId xmlns:a16="http://schemas.microsoft.com/office/drawing/2014/main" id="{5EBB9BDA-0A61-DD29-BCE1-75025A2DBA6C}"/>
              </a:ext>
            </a:extLst>
          </p:cNvPr>
          <p:cNvSpPr txBox="1"/>
          <p:nvPr/>
        </p:nvSpPr>
        <p:spPr>
          <a:xfrm>
            <a:off x="4423385" y="3896211"/>
            <a:ext cx="2063085" cy="978729"/>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i="0" u="none" strike="noStrike" kern="1200" cap="none" spc="0" normalizeH="0" baseline="0" noProof="0">
                <a:ln>
                  <a:noFill/>
                </a:ln>
                <a:solidFill>
                  <a:schemeClr val="accent4"/>
                </a:solidFill>
                <a:effectLst/>
                <a:uLnTx/>
                <a:uFillTx/>
                <a:latin typeface="Tahoma"/>
                <a:ea typeface="Open Sans Light" panose="020B0306030504020204" pitchFamily="34" charset="0"/>
                <a:cs typeface="Open Sans Light" panose="020B0306030504020204" pitchFamily="34" charset="0"/>
              </a:rPr>
              <a:t>Aan de slag met de vier pijlers van de Complete agressie-aanpak</a:t>
            </a:r>
          </a:p>
        </p:txBody>
      </p:sp>
      <p:sp>
        <p:nvSpPr>
          <p:cNvPr id="26" name="TextBox 62">
            <a:extLst>
              <a:ext uri="{FF2B5EF4-FFF2-40B4-BE49-F238E27FC236}">
                <a16:creationId xmlns:a16="http://schemas.microsoft.com/office/drawing/2014/main" id="{68A1493A-CC9D-A990-94F4-E2210B42CE5B}"/>
              </a:ext>
            </a:extLst>
          </p:cNvPr>
          <p:cNvSpPr txBox="1"/>
          <p:nvPr/>
        </p:nvSpPr>
        <p:spPr>
          <a:xfrm>
            <a:off x="6475891" y="3896211"/>
            <a:ext cx="2063085" cy="1421928"/>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Verwerk de werkafspraken in beleid en protocol en communiceer deze binnen de organisatie</a:t>
            </a:r>
          </a:p>
        </p:txBody>
      </p:sp>
      <p:sp>
        <p:nvSpPr>
          <p:cNvPr id="27" name="TextBox 62">
            <a:extLst>
              <a:ext uri="{FF2B5EF4-FFF2-40B4-BE49-F238E27FC236}">
                <a16:creationId xmlns:a16="http://schemas.microsoft.com/office/drawing/2014/main" id="{3F0CDF8D-2C9A-5FD1-8A69-CC9E7B3324F7}"/>
              </a:ext>
            </a:extLst>
          </p:cNvPr>
          <p:cNvSpPr txBox="1"/>
          <p:nvPr/>
        </p:nvSpPr>
        <p:spPr>
          <a:xfrm>
            <a:off x="8477027" y="3896211"/>
            <a:ext cx="2063085" cy="313932"/>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Training &amp; leren</a:t>
            </a:r>
          </a:p>
        </p:txBody>
      </p:sp>
      <p:sp>
        <p:nvSpPr>
          <p:cNvPr id="28" name="TextBox 62">
            <a:extLst>
              <a:ext uri="{FF2B5EF4-FFF2-40B4-BE49-F238E27FC236}">
                <a16:creationId xmlns:a16="http://schemas.microsoft.com/office/drawing/2014/main" id="{CE6213B9-FFCB-EA68-8749-BE4DBC377F0A}"/>
              </a:ext>
            </a:extLst>
          </p:cNvPr>
          <p:cNvSpPr txBox="1"/>
          <p:nvPr/>
        </p:nvSpPr>
        <p:spPr>
          <a:xfrm>
            <a:off x="10478163" y="3896211"/>
            <a:ext cx="2063085" cy="535531"/>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Evaluatie en bijsturing</a:t>
            </a:r>
          </a:p>
        </p:txBody>
      </p:sp>
    </p:spTree>
    <p:extLst>
      <p:ext uri="{BB962C8B-B14F-4D97-AF65-F5344CB8AC3E}">
        <p14:creationId xmlns:p14="http://schemas.microsoft.com/office/powerpoint/2010/main" val="376927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a:t>Vul hier een samenvatting van de uitkomsten van de vragenlijst in</a:t>
            </a:r>
          </a:p>
          <a:p>
            <a:pPr marL="0" indent="0">
              <a:buNone/>
            </a:pPr>
            <a:endParaRPr lang="nl-NL" sz="1800"/>
          </a:p>
          <a:p>
            <a:pPr marL="0" indent="0">
              <a:buNone/>
            </a:pPr>
            <a:endParaRPr lang="nl-NL" sz="1800"/>
          </a:p>
          <a:p>
            <a:pPr marL="0" indent="0" algn="l" rtl="0" fontAlgn="base">
              <a:buNone/>
            </a:pPr>
            <a:r>
              <a:rPr lang="nl-NL" sz="1800" b="0" i="0" u="none" strike="noStrike">
                <a:solidFill>
                  <a:srgbClr val="16145F"/>
                </a:solidFill>
                <a:effectLst/>
                <a:latin typeface="Tahoma" panose="020B0604030504040204" pitchFamily="34" charset="0"/>
              </a:rPr>
              <a:t>Bijvoorbeeld:</a:t>
            </a:r>
            <a:r>
              <a:rPr lang="en-US" sz="1800" b="0" i="0">
                <a:solidFill>
                  <a:srgbClr val="16145F"/>
                </a:solidFill>
                <a:effectLst/>
                <a:latin typeface="Tahoma" panose="020B0604030504040204" pitchFamily="34" charset="0"/>
              </a:rPr>
              <a:t>​</a:t>
            </a:r>
            <a:endParaRPr lang="nl-NL" sz="4000">
              <a:solidFill>
                <a:srgbClr val="16145F"/>
              </a:solidFill>
              <a:latin typeface="Arial" panose="020B0604020202020204" pitchFamily="34" charset="0"/>
            </a:endParaRPr>
          </a:p>
          <a:p>
            <a:pPr algn="l" rtl="0" fontAlgn="base"/>
            <a:r>
              <a:rPr lang="nl-NL" sz="1800" b="0" i="1" u="none" strike="noStrike">
                <a:solidFill>
                  <a:srgbClr val="666666"/>
                </a:solidFill>
                <a:effectLst/>
                <a:latin typeface="Tahoma"/>
                <a:ea typeface="Tahoma"/>
                <a:cs typeface="Tahoma"/>
              </a:rPr>
              <a:t>Doe dit op het moment dat je het zelf niet meer onder controle hebt</a:t>
            </a:r>
            <a:endParaRPr lang="en-US" sz="4000" i="1">
              <a:solidFill>
                <a:srgbClr val="000000"/>
              </a:solidFill>
              <a:latin typeface="Tahoma"/>
              <a:ea typeface="Tahoma"/>
              <a:cs typeface="Tahoma"/>
            </a:endParaRPr>
          </a:p>
          <a:p>
            <a:pPr algn="l" rtl="0" fontAlgn="base"/>
            <a:r>
              <a:rPr lang="nl-NL" sz="1800" b="0" i="1" u="none" strike="noStrike">
                <a:solidFill>
                  <a:srgbClr val="666666"/>
                </a:solidFill>
                <a:effectLst/>
                <a:latin typeface="Tahoma"/>
                <a:ea typeface="Tahoma"/>
                <a:cs typeface="Tahoma"/>
              </a:rPr>
              <a:t>Neem eerst afstand om veiligheid te creëren voordat je hulp inschakelt</a:t>
            </a:r>
            <a:endParaRPr lang="en-US" sz="4000" b="0" i="1">
              <a:solidFill>
                <a:srgbClr val="000000"/>
              </a:solidFill>
              <a:effectLst/>
              <a:latin typeface="Tahoma"/>
              <a:ea typeface="Tahoma"/>
              <a:cs typeface="Tahoma"/>
            </a:endParaRPr>
          </a:p>
          <a:p>
            <a:pPr marL="0" indent="0">
              <a:buNone/>
            </a:pPr>
            <a:endParaRPr lang="nl-NL" sz="1800"/>
          </a:p>
          <a:p>
            <a:endParaRPr lang="nl-NL" sz="180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Wat zijn tips en suggesties voor het inschakelen van hulp in geval van agressie?</a:t>
            </a:r>
          </a:p>
        </p:txBody>
      </p:sp>
    </p:spTree>
    <p:extLst>
      <p:ext uri="{BB962C8B-B14F-4D97-AF65-F5344CB8AC3E}">
        <p14:creationId xmlns:p14="http://schemas.microsoft.com/office/powerpoint/2010/main" val="194506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a:xfrm>
            <a:off x="547449" y="1999285"/>
            <a:ext cx="11097101" cy="4046271"/>
          </a:xfrm>
        </p:spPr>
        <p:txBody>
          <a:bodyPr vert="horz" lIns="0" tIns="0" rIns="0" bIns="0" rtlCol="0" anchor="t">
            <a:noAutofit/>
          </a:bodyPr>
          <a:lstStyle/>
          <a:p>
            <a:r>
              <a:rPr lang="nl-NL" sz="1800"/>
              <a:t>Vul hier een samenvatting van de uitkomsten van de online module in</a:t>
            </a:r>
          </a:p>
          <a:p>
            <a:pPr marL="0" indent="0">
              <a:buNone/>
            </a:pPr>
            <a:endParaRPr lang="nl-NL" sz="2400"/>
          </a:p>
          <a:p>
            <a:pPr marL="0" indent="0">
              <a:buNone/>
            </a:pPr>
            <a:endParaRPr lang="nl-NL" sz="1800">
              <a:solidFill>
                <a:srgbClr val="16145F"/>
              </a:solidFill>
            </a:endParaRPr>
          </a:p>
          <a:p>
            <a:pPr marL="0" indent="0" algn="l" rtl="0" fontAlgn="base">
              <a:buNone/>
            </a:pPr>
            <a:r>
              <a:rPr lang="nl-NL" sz="1800" b="0" i="0" u="none" strike="noStrike">
                <a:solidFill>
                  <a:srgbClr val="16145F"/>
                </a:solidFill>
                <a:effectLst/>
                <a:latin typeface="Tahoma" panose="020B0604030504040204" pitchFamily="34" charset="0"/>
              </a:rPr>
              <a:t>Bijvoorbeeld:</a:t>
            </a:r>
            <a:r>
              <a:rPr lang="en-US" sz="1800" b="0" i="0">
                <a:solidFill>
                  <a:srgbClr val="16145F"/>
                </a:solidFill>
                <a:effectLst/>
                <a:latin typeface="Tahoma" panose="020B0604030504040204" pitchFamily="34" charset="0"/>
              </a:rPr>
              <a:t>​</a:t>
            </a:r>
            <a:endParaRPr lang="nl-NL" sz="1800">
              <a:solidFill>
                <a:srgbClr val="16145F"/>
              </a:solidFill>
              <a:latin typeface="Arial" panose="020B0604020202020204" pitchFamily="34" charset="0"/>
            </a:endParaRPr>
          </a:p>
          <a:p>
            <a:pPr algn="l" rtl="0" fontAlgn="base"/>
            <a:r>
              <a:rPr lang="nl-NL" sz="1800" b="0" i="1" u="none" strike="noStrike">
                <a:solidFill>
                  <a:srgbClr val="666666"/>
                </a:solidFill>
                <a:effectLst/>
                <a:latin typeface="Tahoma"/>
                <a:ea typeface="Tahoma"/>
                <a:cs typeface="Tahoma"/>
              </a:rPr>
              <a:t>Leren hoe je een grens kan stellen</a:t>
            </a:r>
            <a:endParaRPr lang="en-US" sz="1800" i="1">
              <a:solidFill>
                <a:srgbClr val="000000"/>
              </a:solidFill>
              <a:latin typeface="Tahoma"/>
              <a:ea typeface="Tahoma"/>
              <a:cs typeface="Tahoma"/>
            </a:endParaRPr>
          </a:p>
          <a:p>
            <a:pPr fontAlgn="base"/>
            <a:r>
              <a:rPr lang="nl-NL" sz="1800" b="0" i="1" u="none" strike="noStrike">
                <a:solidFill>
                  <a:srgbClr val="666666"/>
                </a:solidFill>
                <a:effectLst/>
                <a:latin typeface="Tahoma"/>
                <a:ea typeface="Tahoma"/>
                <a:cs typeface="Tahoma"/>
              </a:rPr>
              <a:t>Weten hoe ik zelfcontrole moet toepassen zodat ik helder kan blijven nadenken</a:t>
            </a:r>
            <a:r>
              <a:rPr lang="nl-NL" sz="1800">
                <a:solidFill>
                  <a:srgbClr val="666666"/>
                </a:solidFill>
                <a:latin typeface="Tahoma"/>
                <a:ea typeface="Tahoma"/>
                <a:cs typeface="Tahoma"/>
              </a:rPr>
              <a:t> </a:t>
            </a:r>
            <a:endParaRPr lang="en-US" sz="1800" b="0" i="0">
              <a:solidFill>
                <a:srgbClr val="000000"/>
              </a:solidFill>
              <a:effectLst/>
              <a:latin typeface="Arial" panose="020B0604020202020204" pitchFamily="34" charset="0"/>
            </a:endParaRPr>
          </a:p>
          <a:p>
            <a:pPr marL="0" indent="0">
              <a:buNone/>
            </a:pPr>
            <a:endParaRPr lang="nl-NL" sz="240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a:xfrm>
            <a:off x="436073" y="812444"/>
            <a:ext cx="11319851" cy="738859"/>
          </a:xfrm>
        </p:spPr>
        <p:txBody>
          <a:bodyPr/>
          <a:lstStyle/>
          <a:p>
            <a:pPr>
              <a:lnSpc>
                <a:spcPct val="107000"/>
              </a:lnSpc>
              <a:spcAft>
                <a:spcPts val="800"/>
              </a:spcAft>
            </a:pPr>
            <a:r>
              <a:rPr lang="nl-NL" kern="0">
                <a:effectLst/>
                <a:ea typeface="Times New Roman" panose="02020603050405020304" pitchFamily="18" charset="0"/>
                <a:cs typeface="Calibri" panose="020F0502020204030204" pitchFamily="34" charset="0"/>
              </a:rPr>
              <a:t>Wat zijn belangrijke vaardigheden om te ontwikkelen om goed om te kunnen gaan met verbale agressie en bedreiging?</a:t>
            </a:r>
            <a:endParaRPr lang="nl-NL" kern="1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923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Vervolgacties</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8" y="1544364"/>
            <a:ext cx="4978401" cy="261533"/>
          </a:xfrm>
        </p:spPr>
        <p:txBody>
          <a:bodyPr/>
          <a:lstStyle/>
          <a:p>
            <a:r>
              <a:rPr lang="nl-NL" b="0"/>
              <a:t>Dialoogsessie 3 De-escaleren en veilig handelen </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vert="horz" lIns="0" tIns="0" rIns="0" bIns="0" numCol="1" spcCol="360000" rtlCol="0" anchor="t">
            <a:noAutofit/>
          </a:bodyPr>
          <a:lstStyle/>
          <a:p>
            <a:r>
              <a:rPr lang="nl-NL" sz="1800"/>
              <a:t>Verwerken uitkomsten van het invultemplate per dialoogsessie</a:t>
            </a:r>
            <a:endParaRPr lang="nl-NL" sz="1800">
              <a:ea typeface="Tahoma"/>
              <a:cs typeface="Tahoma"/>
            </a:endParaRPr>
          </a:p>
          <a:p>
            <a:r>
              <a:rPr lang="nl-NL" sz="1800"/>
              <a:t>Bespreken in projectgroep</a:t>
            </a:r>
          </a:p>
          <a:p>
            <a:r>
              <a:rPr lang="nl-NL" sz="1800"/>
              <a:t>Voorbereiding dialoogsessie 4 Afhandeling en nazorg</a:t>
            </a:r>
          </a:p>
          <a:p>
            <a:r>
              <a:rPr lang="nl-NL" sz="1800"/>
              <a:t>Uitvoering dialoogsessie 4 (DATUM)</a:t>
            </a:r>
          </a:p>
          <a:p>
            <a:pPr marL="0" indent="0">
              <a:buNone/>
            </a:pPr>
            <a:endParaRPr lang="nl-NL" sz="1800"/>
          </a:p>
          <a:p>
            <a:endParaRPr lang="nl-NL" sz="1800"/>
          </a:p>
          <a:p>
            <a:endParaRPr lang="nl-NL" sz="1800"/>
          </a:p>
        </p:txBody>
      </p:sp>
    </p:spTree>
    <p:extLst>
      <p:ext uri="{BB962C8B-B14F-4D97-AF65-F5344CB8AC3E}">
        <p14:creationId xmlns:p14="http://schemas.microsoft.com/office/powerpoint/2010/main" val="258711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F4A7BF2-C591-8D59-DAB6-A09C6D6854D8}"/>
              </a:ext>
            </a:extLst>
          </p:cNvPr>
          <p:cNvSpPr>
            <a:spLocks noGrp="1"/>
          </p:cNvSpPr>
          <p:nvPr>
            <p:ph type="pic" sz="quarter" idx="17"/>
          </p:nvPr>
        </p:nvSpPr>
        <p:spPr/>
        <p:txBody>
          <a:bodyPr/>
          <a:lstStyle/>
          <a:p>
            <a:endParaRPr lang="en-NL"/>
          </a:p>
        </p:txBody>
      </p:sp>
      <p:sp>
        <p:nvSpPr>
          <p:cNvPr id="3" name="Text Placeholder 2">
            <a:extLst>
              <a:ext uri="{FF2B5EF4-FFF2-40B4-BE49-F238E27FC236}">
                <a16:creationId xmlns:a16="http://schemas.microsoft.com/office/drawing/2014/main" id="{6DEBD713-0D49-8864-991D-9B6B6E5A1B27}"/>
              </a:ext>
            </a:extLst>
          </p:cNvPr>
          <p:cNvSpPr>
            <a:spLocks noGrp="1"/>
          </p:cNvSpPr>
          <p:nvPr>
            <p:ph type="body" sz="quarter" idx="24"/>
          </p:nvPr>
        </p:nvSpPr>
        <p:spPr/>
        <p:txBody>
          <a:bodyPr/>
          <a:lstStyle/>
          <a:p>
            <a:endParaRPr lang="en-NL"/>
          </a:p>
        </p:txBody>
      </p:sp>
      <p:sp>
        <p:nvSpPr>
          <p:cNvPr id="4" name="Text Placeholder 3">
            <a:extLst>
              <a:ext uri="{FF2B5EF4-FFF2-40B4-BE49-F238E27FC236}">
                <a16:creationId xmlns:a16="http://schemas.microsoft.com/office/drawing/2014/main" id="{5362FCA5-5D8F-E076-2B2C-11EF68D05A10}"/>
              </a:ext>
            </a:extLst>
          </p:cNvPr>
          <p:cNvSpPr>
            <a:spLocks noGrp="1"/>
          </p:cNvSpPr>
          <p:nvPr>
            <p:ph type="body" sz="quarter" idx="26"/>
          </p:nvPr>
        </p:nvSpPr>
        <p:spPr/>
        <p:txBody>
          <a:bodyPr/>
          <a:lstStyle/>
          <a:p>
            <a:endParaRPr lang="en-NL"/>
          </a:p>
        </p:txBody>
      </p:sp>
      <p:sp>
        <p:nvSpPr>
          <p:cNvPr id="6" name="Text Placeholder 5">
            <a:extLst>
              <a:ext uri="{FF2B5EF4-FFF2-40B4-BE49-F238E27FC236}">
                <a16:creationId xmlns:a16="http://schemas.microsoft.com/office/drawing/2014/main" id="{C35ECF0C-A876-BC1B-712C-4CF8FBAAE72B}"/>
              </a:ext>
            </a:extLst>
          </p:cNvPr>
          <p:cNvSpPr>
            <a:spLocks noGrp="1"/>
          </p:cNvSpPr>
          <p:nvPr>
            <p:ph type="body" sz="quarter" idx="23"/>
          </p:nvPr>
        </p:nvSpPr>
        <p:spPr>
          <a:xfrm>
            <a:off x="557466" y="298870"/>
            <a:ext cx="2838170" cy="2010768"/>
          </a:xfrm>
        </p:spPr>
        <p:txBody>
          <a:bodyPr/>
          <a:lstStyle/>
          <a:p>
            <a:endParaRPr lang="en-NL"/>
          </a:p>
        </p:txBody>
      </p:sp>
      <p:sp>
        <p:nvSpPr>
          <p:cNvPr id="7" name="Text Placeholder 6">
            <a:extLst>
              <a:ext uri="{FF2B5EF4-FFF2-40B4-BE49-F238E27FC236}">
                <a16:creationId xmlns:a16="http://schemas.microsoft.com/office/drawing/2014/main" id="{20DF6352-F84C-1111-28E2-E93EE9541491}"/>
              </a:ext>
            </a:extLst>
          </p:cNvPr>
          <p:cNvSpPr>
            <a:spLocks noGrp="1"/>
          </p:cNvSpPr>
          <p:nvPr>
            <p:ph type="body" sz="quarter" idx="21"/>
          </p:nvPr>
        </p:nvSpPr>
        <p:spPr>
          <a:xfrm>
            <a:off x="5740065" y="1259932"/>
            <a:ext cx="5947695" cy="4263938"/>
          </a:xfrm>
        </p:spPr>
        <p:txBody>
          <a:bodyPr/>
          <a:lstStyle/>
          <a:p>
            <a:endParaRPr lang="en-NL"/>
          </a:p>
        </p:txBody>
      </p:sp>
      <p:sp>
        <p:nvSpPr>
          <p:cNvPr id="8" name="Title 7">
            <a:extLst>
              <a:ext uri="{FF2B5EF4-FFF2-40B4-BE49-F238E27FC236}">
                <a16:creationId xmlns:a16="http://schemas.microsoft.com/office/drawing/2014/main" id="{0B863437-EA4E-9E87-EC72-6D977811CFB7}"/>
              </a:ext>
            </a:extLst>
          </p:cNvPr>
          <p:cNvSpPr>
            <a:spLocks noGrp="1"/>
          </p:cNvSpPr>
          <p:nvPr>
            <p:ph type="title"/>
          </p:nvPr>
        </p:nvSpPr>
        <p:spPr>
          <a:xfrm>
            <a:off x="6748108" y="2436490"/>
            <a:ext cx="3931608" cy="1414766"/>
          </a:xfrm>
        </p:spPr>
        <p:txBody>
          <a:bodyPr/>
          <a:lstStyle/>
          <a:p>
            <a:r>
              <a:rPr lang="en-NL"/>
              <a:t>Afronding</a:t>
            </a:r>
          </a:p>
        </p:txBody>
      </p:sp>
      <p:sp>
        <p:nvSpPr>
          <p:cNvPr id="10" name="Tijdelijke aanduiding voor verticale tekst 1">
            <a:extLst>
              <a:ext uri="{FF2B5EF4-FFF2-40B4-BE49-F238E27FC236}">
                <a16:creationId xmlns:a16="http://schemas.microsoft.com/office/drawing/2014/main" id="{D5472C2D-4B22-86A7-51ED-7C739FF585FB}"/>
              </a:ext>
            </a:extLst>
          </p:cNvPr>
          <p:cNvSpPr>
            <a:spLocks noGrp="1"/>
          </p:cNvSpPr>
          <p:nvPr>
            <p:ph type="body" orient="vert" idx="1"/>
          </p:nvPr>
        </p:nvSpPr>
        <p:spPr>
          <a:xfrm>
            <a:off x="537388" y="2322186"/>
            <a:ext cx="4820425" cy="4046271"/>
          </a:xfrm>
        </p:spPr>
        <p:txBody>
          <a:bodyPr/>
          <a:lstStyle/>
          <a:p>
            <a:pPr marL="0" indent="0">
              <a:buNone/>
            </a:pPr>
            <a:r>
              <a:rPr lang="nl-NL" sz="1800">
                <a:solidFill>
                  <a:srgbClr val="16145F"/>
                </a:solidFill>
              </a:rPr>
              <a:t>Terugblik</a:t>
            </a:r>
          </a:p>
          <a:p>
            <a:r>
              <a:rPr lang="nl-NL" sz="1800"/>
              <a:t>Hoe kijk je terug op deze sessie?</a:t>
            </a:r>
          </a:p>
          <a:p>
            <a:r>
              <a:rPr lang="nl-NL" sz="1800"/>
              <a:t>Waar heb je nog vragen over?</a:t>
            </a:r>
          </a:p>
          <a:p>
            <a:endParaRPr lang="nl-NL" sz="1800"/>
          </a:p>
          <a:p>
            <a:pPr marL="0" indent="0">
              <a:buNone/>
            </a:pPr>
            <a:endParaRPr lang="nl-NL" sz="1800"/>
          </a:p>
          <a:p>
            <a:pPr marL="0" indent="0">
              <a:buNone/>
            </a:pPr>
            <a:r>
              <a:rPr lang="nl-NL" sz="1800">
                <a:solidFill>
                  <a:srgbClr val="16145F"/>
                </a:solidFill>
              </a:rPr>
              <a:t>Vooruitblik</a:t>
            </a:r>
            <a:endParaRPr lang="nl-NL" sz="1800"/>
          </a:p>
          <a:p>
            <a:r>
              <a:rPr lang="nl-NL" sz="1800"/>
              <a:t>Wat neem je mee en ga je toepassen in de praktijk?</a:t>
            </a:r>
          </a:p>
          <a:p>
            <a:pPr marL="0" indent="0">
              <a:buNone/>
            </a:pPr>
            <a:endParaRPr lang="nl-NL" sz="1800"/>
          </a:p>
        </p:txBody>
      </p:sp>
      <p:sp>
        <p:nvSpPr>
          <p:cNvPr id="9" name="Rechthoek 97">
            <a:extLst>
              <a:ext uri="{FF2B5EF4-FFF2-40B4-BE49-F238E27FC236}">
                <a16:creationId xmlns:a16="http://schemas.microsoft.com/office/drawing/2014/main" id="{3C0A5D1D-3728-4339-39BC-C05283B82CD1}"/>
              </a:ext>
            </a:extLst>
          </p:cNvPr>
          <p:cNvSpPr/>
          <p:nvPr/>
        </p:nvSpPr>
        <p:spPr>
          <a:xfrm>
            <a:off x="0" y="0"/>
            <a:ext cx="12192000" cy="175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4318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pPr marL="0" indent="0">
              <a:buNone/>
            </a:pPr>
            <a:r>
              <a:rPr lang="nl-NL" sz="1800" dirty="0">
                <a:solidFill>
                  <a:srgbClr val="16145F"/>
                </a:solidFill>
              </a:rPr>
              <a:t>Publicatiedatum</a:t>
            </a:r>
            <a:r>
              <a:rPr lang="nl-NL" sz="1800">
                <a:solidFill>
                  <a:srgbClr val="16145F"/>
                </a:solidFill>
              </a:rPr>
              <a:t>: juni </a:t>
            </a:r>
            <a:r>
              <a:rPr lang="nl-NL" sz="1800" dirty="0">
                <a:solidFill>
                  <a:srgbClr val="16145F"/>
                </a:solidFill>
              </a:rPr>
              <a:t>2024</a:t>
            </a:r>
          </a:p>
          <a:p>
            <a:pPr marL="0" indent="0">
              <a:buNone/>
            </a:pPr>
            <a:endParaRPr lang="nl-NL" sz="1800" dirty="0">
              <a:solidFill>
                <a:srgbClr val="16145F"/>
              </a:solidFill>
            </a:endParaRPr>
          </a:p>
          <a:p>
            <a:pPr marL="0" indent="0">
              <a:buNone/>
            </a:pPr>
            <a:r>
              <a:rPr lang="nl-NL" sz="1800" dirty="0">
                <a:solidFill>
                  <a:srgbClr val="16145F"/>
                </a:solidFill>
              </a:rPr>
              <a:t>Deze uitgave maakt onderdeel uit van de Complete agressie-aanpak en is </a:t>
            </a:r>
          </a:p>
          <a:p>
            <a:pPr marL="0" indent="0">
              <a:buNone/>
            </a:pPr>
            <a:r>
              <a:rPr lang="nl-NL" sz="1800" dirty="0">
                <a:solidFill>
                  <a:srgbClr val="16145F"/>
                </a:solidFill>
              </a:rPr>
              <a:t>ontwikkeld door Sociaal Werk werkt! in samenwerking met Bureau Dinsdag </a:t>
            </a:r>
            <a:endParaRPr lang="nl-NL" sz="1800" dirty="0">
              <a:solidFill>
                <a:srgbClr val="16145F"/>
              </a:solidFill>
              <a:ea typeface="Tahoma"/>
              <a:cs typeface="Tahoma"/>
            </a:endParaRPr>
          </a:p>
          <a:p>
            <a:pPr marL="0" indent="0">
              <a:buNone/>
            </a:pPr>
            <a:r>
              <a:rPr lang="nl-NL" sz="1800" dirty="0">
                <a:solidFill>
                  <a:srgbClr val="16145F"/>
                </a:solidFill>
              </a:rPr>
              <a:t>en professionals uit het werkveld.</a:t>
            </a:r>
            <a:br>
              <a:rPr lang="nl-NL" sz="1800" dirty="0"/>
            </a:br>
            <a:endParaRPr lang="nl-NL" sz="1800" dirty="0">
              <a:solidFill>
                <a:srgbClr val="16145F"/>
              </a:solidFill>
            </a:endParaRPr>
          </a:p>
          <a:p>
            <a:pPr marL="0" indent="0">
              <a:buNone/>
            </a:pPr>
            <a:r>
              <a:rPr kumimoji="0" lang="nl-NL" sz="1800" b="0" i="0" u="none" strike="noStrike" kern="1200" cap="none" spc="0" normalizeH="0" baseline="0" noProof="0" dirty="0">
                <a:ln>
                  <a:noFill/>
                </a:ln>
                <a:solidFill>
                  <a:schemeClr val="accent1"/>
                </a:solidFill>
                <a:effectLst/>
                <a:uLnTx/>
                <a:uFillTx/>
                <a:latin typeface="Tahoma"/>
                <a:ea typeface="+mj-ea"/>
                <a:cs typeface="+mj-cs"/>
                <a:hlinkClick r:id="rId2">
                  <a:extLst>
                    <a:ext uri="{A12FA001-AC4F-418D-AE19-62706E023703}">
                      <ahyp:hlinkClr xmlns:ahyp="http://schemas.microsoft.com/office/drawing/2018/hyperlinkcolor" val="tx"/>
                    </a:ext>
                  </a:extLst>
                </a:hlinkClick>
              </a:rPr>
              <a:t>www.sociaal</a:t>
            </a:r>
            <a:r>
              <a:rPr lang="nl-NL" sz="1800" dirty="0">
                <a:solidFill>
                  <a:schemeClr val="accent1"/>
                </a:solidFill>
                <a:latin typeface="Tahoma"/>
                <a:ea typeface="+mj-ea"/>
                <a:cs typeface="+mj-cs"/>
                <a:hlinkClick r:id="rId2">
                  <a:extLst>
                    <a:ext uri="{A12FA001-AC4F-418D-AE19-62706E023703}">
                      <ahyp:hlinkClr xmlns:ahyp="http://schemas.microsoft.com/office/drawing/2018/hyperlinkcolor" val="tx"/>
                    </a:ext>
                  </a:extLst>
                </a:hlinkClick>
              </a:rPr>
              <a:t>werk-werkt</a:t>
            </a:r>
            <a:r>
              <a:rPr kumimoji="0" lang="nl-NL" sz="1800" b="0" i="0" u="none" strike="noStrike" kern="1200" cap="none" spc="0" normalizeH="0" baseline="0" noProof="0" dirty="0">
                <a:ln>
                  <a:noFill/>
                </a:ln>
                <a:solidFill>
                  <a:schemeClr val="accent1"/>
                </a:solidFill>
                <a:effectLst/>
                <a:uLnTx/>
                <a:uFillTx/>
                <a:latin typeface="Tahoma"/>
                <a:ea typeface="+mj-ea"/>
                <a:cs typeface="+mj-cs"/>
                <a:hlinkClick r:id="rId2">
                  <a:extLst>
                    <a:ext uri="{A12FA001-AC4F-418D-AE19-62706E023703}">
                      <ahyp:hlinkClr xmlns:ahyp="http://schemas.microsoft.com/office/drawing/2018/hyperlinkcolor" val="tx"/>
                    </a:ext>
                  </a:extLst>
                </a:hlinkClick>
              </a:rPr>
              <a:t>.nl</a:t>
            </a:r>
            <a:br>
              <a:rPr lang="nl-NL" sz="1800" dirty="0">
                <a:solidFill>
                  <a:schemeClr val="accent1"/>
                </a:solidFill>
                <a:latin typeface="Tahoma"/>
                <a:ea typeface="Tahoma"/>
                <a:cs typeface="Tahoma"/>
              </a:rPr>
            </a:br>
            <a:endParaRPr lang="nl-NL" sz="1800" dirty="0">
              <a:solidFill>
                <a:srgbClr val="16145F"/>
              </a:solidFill>
            </a:endParaRPr>
          </a:p>
          <a:p>
            <a:pPr marL="0" indent="0">
              <a:buNone/>
            </a:pPr>
            <a:endParaRPr lang="nl-NL" sz="1800" dirty="0">
              <a:solidFill>
                <a:srgbClr val="16145F"/>
              </a:solidFill>
            </a:endParaRPr>
          </a:p>
          <a:p>
            <a:pPr marL="0" indent="0">
              <a:buNone/>
            </a:pPr>
            <a:endParaRPr lang="nl-NL" sz="1800" dirty="0"/>
          </a:p>
          <a:p>
            <a:pPr marL="0" indent="0">
              <a:buNone/>
            </a:pPr>
            <a:endParaRPr lang="nl-NL" sz="1800" dirty="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Colofon</a:t>
            </a:r>
            <a:endParaRPr lang="nl-NL" i="1"/>
          </a:p>
        </p:txBody>
      </p:sp>
    </p:spTree>
    <p:extLst>
      <p:ext uri="{BB962C8B-B14F-4D97-AF65-F5344CB8AC3E}">
        <p14:creationId xmlns:p14="http://schemas.microsoft.com/office/powerpoint/2010/main" val="380597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Dialoogsessie 3 De-escaleren en veilig handelen</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9" y="1544364"/>
            <a:ext cx="3086676" cy="261533"/>
          </a:xfrm>
        </p:spPr>
        <p:txBody>
          <a:bodyPr/>
          <a:lstStyle/>
          <a:p>
            <a:r>
              <a:rPr lang="nl-NL" b="0"/>
              <a:t>Programma</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a:lstStyle/>
          <a:p>
            <a:r>
              <a:rPr lang="nl-NL" sz="1800"/>
              <a:t>Introductie – Doelen </a:t>
            </a:r>
          </a:p>
          <a:p>
            <a:r>
              <a:rPr lang="nl-NL" sz="1800"/>
              <a:t>Terugblik vragenlijst</a:t>
            </a:r>
          </a:p>
          <a:p>
            <a:r>
              <a:rPr lang="nl-NL" sz="1800"/>
              <a:t>De stellingen</a:t>
            </a:r>
          </a:p>
          <a:p>
            <a:r>
              <a:rPr lang="nl-NL" sz="1800"/>
              <a:t>Videofragmenten</a:t>
            </a:r>
          </a:p>
          <a:p>
            <a:r>
              <a:rPr lang="nl-NL" sz="1800"/>
              <a:t>Open vragen</a:t>
            </a:r>
          </a:p>
          <a:p>
            <a:r>
              <a:rPr lang="nl-NL" sz="1800"/>
              <a:t>Vervolgacties</a:t>
            </a:r>
          </a:p>
        </p:txBody>
      </p:sp>
    </p:spTree>
    <p:extLst>
      <p:ext uri="{BB962C8B-B14F-4D97-AF65-F5344CB8AC3E}">
        <p14:creationId xmlns:p14="http://schemas.microsoft.com/office/powerpoint/2010/main" val="123411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lijn, Kleurrijkheid&#10;&#10;Automatisch gegenereerde beschrijving">
            <a:extLst>
              <a:ext uri="{FF2B5EF4-FFF2-40B4-BE49-F238E27FC236}">
                <a16:creationId xmlns:a16="http://schemas.microsoft.com/office/drawing/2014/main" id="{4CA2F09F-1C75-FCD5-7CD0-EC14F804D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807" y="823265"/>
            <a:ext cx="999093" cy="674943"/>
          </a:xfrm>
          <a:prstGeom prst="rect">
            <a:avLst/>
          </a:prstGeom>
        </p:spPr>
      </p:pic>
      <p:sp>
        <p:nvSpPr>
          <p:cNvPr id="3" name="Tijdelijke aanduiding voor dianummer 2">
            <a:extLst>
              <a:ext uri="{FF2B5EF4-FFF2-40B4-BE49-F238E27FC236}">
                <a16:creationId xmlns:a16="http://schemas.microsoft.com/office/drawing/2014/main" id="{57E05BA0-D50D-40E1-9F51-24DAA95FB2E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040CDE4B-3749-4A4E-8A28-31F1F0462F5A}"/>
              </a:ext>
            </a:extLst>
          </p:cNvPr>
          <p:cNvSpPr>
            <a:spLocks noGrp="1"/>
          </p:cNvSpPr>
          <p:nvPr>
            <p:ph type="title"/>
          </p:nvPr>
        </p:nvSpPr>
        <p:spPr>
          <a:xfrm>
            <a:off x="537013" y="349376"/>
            <a:ext cx="11127582" cy="738859"/>
          </a:xfrm>
        </p:spPr>
        <p:txBody>
          <a:bodyPr/>
          <a:lstStyle/>
          <a:p>
            <a:r>
              <a:rPr lang="nl-NL"/>
              <a:t>Doelen van de aanpak </a:t>
            </a:r>
          </a:p>
        </p:txBody>
      </p:sp>
      <p:graphicFrame>
        <p:nvGraphicFramePr>
          <p:cNvPr id="11" name="Tijdelijke aanduiding voor tabel 8">
            <a:extLst>
              <a:ext uri="{FF2B5EF4-FFF2-40B4-BE49-F238E27FC236}">
                <a16:creationId xmlns:a16="http://schemas.microsoft.com/office/drawing/2014/main" id="{D5EC8F96-D45E-4BA9-AE1C-103C1F344715}"/>
              </a:ext>
            </a:extLst>
          </p:cNvPr>
          <p:cNvGraphicFramePr>
            <a:graphicFrameLocks noGrp="1"/>
          </p:cNvGraphicFramePr>
          <p:nvPr>
            <p:ph type="tbl" sz="quarter" idx="15"/>
            <p:extLst>
              <p:ext uri="{D42A27DB-BD31-4B8C-83A1-F6EECF244321}">
                <p14:modId xmlns:p14="http://schemas.microsoft.com/office/powerpoint/2010/main" val="3471744747"/>
              </p:ext>
            </p:extLst>
          </p:nvPr>
        </p:nvGraphicFramePr>
        <p:xfrm>
          <a:off x="502065" y="1512199"/>
          <a:ext cx="10480340" cy="4312005"/>
        </p:xfrm>
        <a:graphic>
          <a:graphicData uri="http://schemas.openxmlformats.org/drawingml/2006/table">
            <a:tbl>
              <a:tblPr firstRow="1" bandRow="1">
                <a:tableStyleId>{5C22544A-7EE6-4342-B048-85BDC9FD1C3A}</a:tableStyleId>
              </a:tblPr>
              <a:tblGrid>
                <a:gridCol w="2620085">
                  <a:extLst>
                    <a:ext uri="{9D8B030D-6E8A-4147-A177-3AD203B41FA5}">
                      <a16:colId xmlns:a16="http://schemas.microsoft.com/office/drawing/2014/main" val="20001"/>
                    </a:ext>
                  </a:extLst>
                </a:gridCol>
                <a:gridCol w="2620085">
                  <a:extLst>
                    <a:ext uri="{9D8B030D-6E8A-4147-A177-3AD203B41FA5}">
                      <a16:colId xmlns:a16="http://schemas.microsoft.com/office/drawing/2014/main" val="20002"/>
                    </a:ext>
                  </a:extLst>
                </a:gridCol>
                <a:gridCol w="2620085">
                  <a:extLst>
                    <a:ext uri="{9D8B030D-6E8A-4147-A177-3AD203B41FA5}">
                      <a16:colId xmlns:a16="http://schemas.microsoft.com/office/drawing/2014/main" val="2216015623"/>
                    </a:ext>
                  </a:extLst>
                </a:gridCol>
                <a:gridCol w="2620085">
                  <a:extLst>
                    <a:ext uri="{9D8B030D-6E8A-4147-A177-3AD203B41FA5}">
                      <a16:colId xmlns:a16="http://schemas.microsoft.com/office/drawing/2014/main" val="2429757077"/>
                    </a:ext>
                  </a:extLst>
                </a:gridCol>
              </a:tblGrid>
              <a:tr h="643281">
                <a:tc>
                  <a:txBody>
                    <a:bodyPr/>
                    <a:lstStyle/>
                    <a:p>
                      <a:pPr algn="ctr"/>
                      <a:r>
                        <a:rPr lang="nl-NL" sz="1500" b="0">
                          <a:solidFill>
                            <a:schemeClr val="bg1"/>
                          </a:solidFill>
                          <a:latin typeface="+mj-lt"/>
                        </a:rPr>
                        <a:t>Dienstverlening en </a:t>
                      </a:r>
                    </a:p>
                    <a:p>
                      <a:pPr algn="ctr"/>
                      <a:r>
                        <a:rPr lang="nl-NL" sz="1500" b="0">
                          <a:solidFill>
                            <a:schemeClr val="bg1"/>
                          </a:solidFill>
                          <a:latin typeface="+mj-lt"/>
                        </a:rPr>
                        <a:t>veilig werken </a:t>
                      </a:r>
                    </a:p>
                  </a:txBody>
                  <a:tcPr marL="82622" marR="82622" marT="37559" marB="3755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NL" sz="1500" b="0">
                          <a:solidFill>
                            <a:schemeClr val="bg1"/>
                          </a:solidFill>
                          <a:latin typeface="+mj-lt"/>
                        </a:rPr>
                        <a:t>Risico’s en preventie </a:t>
                      </a:r>
                    </a:p>
                  </a:txBody>
                  <a:tcPr marL="82622" marR="82622" marT="37559" marB="3755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NL" sz="1500" b="0">
                          <a:solidFill>
                            <a:schemeClr val="bg1"/>
                          </a:solidFill>
                          <a:latin typeface="+mj-lt"/>
                        </a:rPr>
                        <a:t>De-escaleren </a:t>
                      </a:r>
                    </a:p>
                    <a:p>
                      <a:pPr algn="ctr"/>
                      <a:r>
                        <a:rPr lang="nl-NL" sz="1500" b="0">
                          <a:solidFill>
                            <a:schemeClr val="bg1"/>
                          </a:solidFill>
                          <a:latin typeface="+mj-lt"/>
                        </a:rPr>
                        <a:t>en veilig handelen </a:t>
                      </a:r>
                    </a:p>
                  </a:txBody>
                  <a:tcPr marL="82622" marR="82622" marT="37559" marB="3755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NL" sz="1500" b="0">
                          <a:solidFill>
                            <a:schemeClr val="bg1"/>
                          </a:solidFill>
                          <a:latin typeface="+mj-lt"/>
                        </a:rPr>
                        <a:t>Afhandeling </a:t>
                      </a:r>
                    </a:p>
                    <a:p>
                      <a:pPr algn="ctr"/>
                      <a:r>
                        <a:rPr lang="nl-NL" sz="1500" b="0">
                          <a:solidFill>
                            <a:schemeClr val="bg1"/>
                          </a:solidFill>
                          <a:latin typeface="+mj-lt"/>
                        </a:rPr>
                        <a:t>en nazorg </a:t>
                      </a:r>
                    </a:p>
                  </a:txBody>
                  <a:tcPr marL="82622" marR="82622" marT="37559" marB="3755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69369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16145F"/>
                          </a:solidFill>
                          <a:effectLst/>
                          <a:uLnTx/>
                          <a:uFillTx/>
                          <a:latin typeface="+mj-lt"/>
                          <a:ea typeface="+mn-ea"/>
                          <a:cs typeface="+mn-cs"/>
                        </a:rPr>
                        <a:t>Duidelijkheid over wat we samen willen bereiken en hoe we dat doen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Risico bekend</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Herkennen vormen van ongewenst gedrag</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Samen verder</a:t>
                      </a:r>
                    </a:p>
                    <a:p>
                      <a:pPr algn="ctr"/>
                      <a:endParaRPr lang="nl-NL" sz="1400">
                        <a:solidFill>
                          <a:srgbClr val="16145F"/>
                        </a:solidFill>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a:solidFill>
                            <a:srgbClr val="16145F"/>
                          </a:solidFill>
                          <a:latin typeface="+mj-lt"/>
                        </a:rPr>
                        <a:t>(H)Erkennen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99891">
                <a:tc>
                  <a:txBody>
                    <a:bodyPr/>
                    <a:lstStyle/>
                    <a:p>
                      <a:pPr algn="ctr"/>
                      <a:r>
                        <a:rPr lang="nl-NL" sz="1400">
                          <a:solidFill>
                            <a:srgbClr val="16145F"/>
                          </a:solidFill>
                          <a:latin typeface="+mj-lt"/>
                        </a:rPr>
                        <a:t>Eenduidige normen en waarden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Risicobewustzijn </a:t>
                      </a:r>
                    </a:p>
                    <a:p>
                      <a:pPr algn="ctr"/>
                      <a:r>
                        <a:rPr lang="nl-NL" sz="1400">
                          <a:solidFill>
                            <a:srgbClr val="16145F"/>
                          </a:solidFill>
                          <a:latin typeface="+mj-lt"/>
                        </a:rPr>
                        <a:t>vergroten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Norm hanteren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Melden</a:t>
                      </a:r>
                    </a:p>
                    <a:p>
                      <a:pPr algn="ctr"/>
                      <a:endParaRPr lang="nl-NL" sz="1400">
                        <a:solidFill>
                          <a:srgbClr val="16145F"/>
                        </a:solidFill>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a:solidFill>
                            <a:srgbClr val="16145F"/>
                          </a:solidFill>
                          <a:latin typeface="+mj-lt"/>
                        </a:rPr>
                        <a:t>Nazorg</a:t>
                      </a:r>
                    </a:p>
                    <a:p>
                      <a:pPr algn="ctr"/>
                      <a:endParaRPr lang="nl-NL" sz="1400">
                        <a:solidFill>
                          <a:srgbClr val="16145F"/>
                        </a:solidFill>
                        <a:latin typeface="+mj-lt"/>
                      </a:endParaRP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54885">
                <a:tc>
                  <a:txBody>
                    <a:bodyPr/>
                    <a:lstStyle/>
                    <a:p>
                      <a:pPr algn="ctr"/>
                      <a:r>
                        <a:rPr lang="nl-NL" sz="1400">
                          <a:solidFill>
                            <a:srgbClr val="16145F"/>
                          </a:solidFill>
                          <a:latin typeface="+mj-lt"/>
                        </a:rPr>
                        <a:t>Concrete gewenste manier van samenwerken stimuleren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Risico’s verminderen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Stoppen ongewenst gedrag</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a:solidFill>
                            <a:srgbClr val="16145F"/>
                          </a:solidFill>
                          <a:latin typeface="+mj-lt"/>
                        </a:rPr>
                        <a:t>Registratie</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54885">
                <a:tc>
                  <a:txBody>
                    <a:bodyPr/>
                    <a:lstStyle/>
                    <a:p>
                      <a:pPr algn="ctr"/>
                      <a:r>
                        <a:rPr lang="nl-NL" sz="1400">
                          <a:solidFill>
                            <a:srgbClr val="16145F"/>
                          </a:solidFill>
                          <a:latin typeface="+mj-lt"/>
                        </a:rPr>
                        <a:t>Veilige procedures en werkwijzen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Herkennen van risicogedrag</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Hulp inschakelen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a:solidFill>
                            <a:srgbClr val="16145F"/>
                          </a:solidFill>
                          <a:latin typeface="+mj-lt"/>
                        </a:rPr>
                        <a:t>Reactie agressor</a:t>
                      </a:r>
                    </a:p>
                    <a:p>
                      <a:pPr algn="ctr"/>
                      <a:endParaRPr lang="nl-NL" sz="1400">
                        <a:solidFill>
                          <a:srgbClr val="16145F"/>
                        </a:solidFill>
                        <a:latin typeface="+mj-lt"/>
                      </a:endParaRP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93697">
                <a:tc>
                  <a:txBody>
                    <a:bodyPr/>
                    <a:lstStyle/>
                    <a:p>
                      <a:pPr algn="ctr"/>
                      <a:r>
                        <a:rPr lang="nl-NL" sz="1400">
                          <a:solidFill>
                            <a:srgbClr val="16145F"/>
                          </a:solidFill>
                          <a:latin typeface="+mj-lt"/>
                        </a:rPr>
                        <a:t>Continu leren en ontwikkelen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Ombuigen risicogedrag</a:t>
                      </a:r>
                    </a:p>
                    <a:p>
                      <a:pPr algn="ctr"/>
                      <a:endParaRPr lang="nl-NL" sz="1400">
                        <a:solidFill>
                          <a:srgbClr val="16145F"/>
                        </a:solidFill>
                        <a:latin typeface="+mj-lt"/>
                      </a:endParaRPr>
                    </a:p>
                    <a:p>
                      <a:pPr algn="ctr"/>
                      <a:r>
                        <a:rPr lang="nl-NL" sz="1400">
                          <a:solidFill>
                            <a:srgbClr val="16145F"/>
                          </a:solidFill>
                          <a:latin typeface="+mj-lt"/>
                        </a:rPr>
                        <a:t>Weerbaarheid en veerkracht</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Veilig handelen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Evalueren, reflecteren en leren</a:t>
                      </a:r>
                    </a:p>
                  </a:txBody>
                  <a:tcPr marL="82622" marR="82622" marT="37559" marB="3755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5" name="Ovaal 1">
            <a:extLst>
              <a:ext uri="{FF2B5EF4-FFF2-40B4-BE49-F238E27FC236}">
                <a16:creationId xmlns:a16="http://schemas.microsoft.com/office/drawing/2014/main" id="{1FED6E48-7BCB-F7A2-2FDF-B71257928BC2}"/>
              </a:ext>
            </a:extLst>
          </p:cNvPr>
          <p:cNvSpPr/>
          <p:nvPr/>
        </p:nvSpPr>
        <p:spPr>
          <a:xfrm>
            <a:off x="5541172" y="610010"/>
            <a:ext cx="3259127" cy="530398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Aft>
                <a:spcPts val="1200"/>
              </a:spcAft>
            </a:pPr>
            <a:endParaRPr lang="nl-NL" err="1">
              <a:solidFill>
                <a:srgbClr val="FF0000"/>
              </a:solidFill>
            </a:endParaRPr>
          </a:p>
        </p:txBody>
      </p:sp>
      <p:pic>
        <p:nvPicPr>
          <p:cNvPr id="8" name="Afbeelding 7" descr="Afbeelding met symbool, Lettertype, cirkel, logo&#10;&#10;Automatisch gegenereerde beschrijving">
            <a:extLst>
              <a:ext uri="{FF2B5EF4-FFF2-40B4-BE49-F238E27FC236}">
                <a16:creationId xmlns:a16="http://schemas.microsoft.com/office/drawing/2014/main" id="{4F41F8FB-9FC3-2836-9D04-5A5F0A6CF8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3364" y="858927"/>
            <a:ext cx="995096" cy="651788"/>
          </a:xfrm>
          <a:prstGeom prst="rect">
            <a:avLst/>
          </a:prstGeom>
        </p:spPr>
      </p:pic>
      <p:pic>
        <p:nvPicPr>
          <p:cNvPr id="10" name="Afbeelding 9" descr="Afbeelding met symbool, logo&#10;&#10;Automatisch gegenereerde beschrijving">
            <a:extLst>
              <a:ext uri="{FF2B5EF4-FFF2-40B4-BE49-F238E27FC236}">
                <a16:creationId xmlns:a16="http://schemas.microsoft.com/office/drawing/2014/main" id="{D106E2DD-1D9E-7389-343A-3849E51C9D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5601" y="718806"/>
            <a:ext cx="610271" cy="797360"/>
          </a:xfrm>
          <a:prstGeom prst="rect">
            <a:avLst/>
          </a:prstGeom>
        </p:spPr>
      </p:pic>
      <p:pic>
        <p:nvPicPr>
          <p:cNvPr id="13" name="Afbeelding 12" descr="Afbeelding met hart, clipart, symbool&#10;&#10;Automatisch gegenereerde beschrijving">
            <a:extLst>
              <a:ext uri="{FF2B5EF4-FFF2-40B4-BE49-F238E27FC236}">
                <a16:creationId xmlns:a16="http://schemas.microsoft.com/office/drawing/2014/main" id="{24FA17D0-5C54-E0FA-01D8-8BB3C203D3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2779" y="771502"/>
            <a:ext cx="738859" cy="738859"/>
          </a:xfrm>
          <a:prstGeom prst="rect">
            <a:avLst/>
          </a:prstGeom>
        </p:spPr>
      </p:pic>
    </p:spTree>
    <p:extLst>
      <p:ext uri="{BB962C8B-B14F-4D97-AF65-F5344CB8AC3E}">
        <p14:creationId xmlns:p14="http://schemas.microsoft.com/office/powerpoint/2010/main" val="415375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AE674C5-3233-035B-C6F2-B34F79BD285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11" name="Titel 26">
            <a:extLst>
              <a:ext uri="{FF2B5EF4-FFF2-40B4-BE49-F238E27FC236}">
                <a16:creationId xmlns:a16="http://schemas.microsoft.com/office/drawing/2014/main" id="{FC9CAC94-B20C-F836-6DA3-F0A2ADC4E2F5}"/>
              </a:ext>
            </a:extLst>
          </p:cNvPr>
          <p:cNvSpPr txBox="1">
            <a:spLocks/>
          </p:cNvSpPr>
          <p:nvPr/>
        </p:nvSpPr>
        <p:spPr>
          <a:xfrm>
            <a:off x="524487" y="629661"/>
            <a:ext cx="11127582" cy="738859"/>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400" b="0" kern="1200" cap="none" baseline="0">
                <a:solidFill>
                  <a:schemeClr val="accent1"/>
                </a:solidFill>
                <a:latin typeface="+mj-lt"/>
                <a:ea typeface="+mj-ea"/>
                <a:cs typeface="+mj-cs"/>
              </a:defRPr>
            </a:lvl1pPr>
          </a:lstStyle>
          <a:p>
            <a:endParaRPr lang="nl-NL"/>
          </a:p>
          <a:p>
            <a:r>
              <a:rPr lang="nl-NL"/>
              <a:t>Vragenlijst Pijler 3 De-escaleren en veilig handelen</a:t>
            </a:r>
          </a:p>
          <a:p>
            <a:r>
              <a:rPr lang="nl-NL" sz="2000" b="0">
                <a:solidFill>
                  <a:srgbClr val="16145F"/>
                </a:solidFill>
              </a:rPr>
              <a:t>Respons doorlopen </a:t>
            </a:r>
            <a:r>
              <a:rPr lang="nl-NL" sz="2000">
                <a:solidFill>
                  <a:srgbClr val="16145F"/>
                </a:solidFill>
              </a:rPr>
              <a:t>vragenlijst</a:t>
            </a:r>
            <a:endParaRPr lang="nl-NL" sz="2000" b="0">
              <a:solidFill>
                <a:srgbClr val="16145F"/>
              </a:solidFill>
            </a:endParaRPr>
          </a:p>
          <a:p>
            <a:r>
              <a:rPr lang="nl-NL" b="1"/>
              <a:t> </a:t>
            </a:r>
            <a:br>
              <a:rPr lang="nl-NL" b="1"/>
            </a:br>
            <a:endParaRPr lang="nl-NL" sz="2000">
              <a:solidFill>
                <a:schemeClr val="accent2"/>
              </a:solidFill>
            </a:endParaRPr>
          </a:p>
        </p:txBody>
      </p:sp>
      <p:pic>
        <p:nvPicPr>
          <p:cNvPr id="4" name="Afbeelding 3" descr="Afbeelding met symbool, logo&#10;&#10;Automatisch gegenereerde beschrijving">
            <a:extLst>
              <a:ext uri="{FF2B5EF4-FFF2-40B4-BE49-F238E27FC236}">
                <a16:creationId xmlns:a16="http://schemas.microsoft.com/office/drawing/2014/main" id="{A472CAF3-8B19-D727-C925-F7BAC55B0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7201" y="629661"/>
            <a:ext cx="610271" cy="797360"/>
          </a:xfrm>
          <a:prstGeom prst="rect">
            <a:avLst/>
          </a:prstGeom>
        </p:spPr>
      </p:pic>
      <p:graphicFrame>
        <p:nvGraphicFramePr>
          <p:cNvPr id="5" name="Tabel 4">
            <a:extLst>
              <a:ext uri="{FF2B5EF4-FFF2-40B4-BE49-F238E27FC236}">
                <a16:creationId xmlns:a16="http://schemas.microsoft.com/office/drawing/2014/main" id="{E34EA161-B7DA-0AB4-9861-7A95EE9E64A8}"/>
              </a:ext>
            </a:extLst>
          </p:cNvPr>
          <p:cNvGraphicFramePr>
            <a:graphicFrameLocks noGrp="1"/>
          </p:cNvGraphicFramePr>
          <p:nvPr>
            <p:extLst>
              <p:ext uri="{D42A27DB-BD31-4B8C-83A1-F6EECF244321}">
                <p14:modId xmlns:p14="http://schemas.microsoft.com/office/powerpoint/2010/main" val="2443927922"/>
              </p:ext>
            </p:extLst>
          </p:nvPr>
        </p:nvGraphicFramePr>
        <p:xfrm>
          <a:off x="532209" y="1713014"/>
          <a:ext cx="8836628" cy="4318795"/>
        </p:xfrm>
        <a:graphic>
          <a:graphicData uri="http://schemas.openxmlformats.org/drawingml/2006/table">
            <a:tbl>
              <a:tblPr firstRow="1" bandRow="1">
                <a:tableStyleId>{5C22544A-7EE6-4342-B048-85BDC9FD1C3A}</a:tableStyleId>
              </a:tblPr>
              <a:tblGrid>
                <a:gridCol w="4418314">
                  <a:extLst>
                    <a:ext uri="{9D8B030D-6E8A-4147-A177-3AD203B41FA5}">
                      <a16:colId xmlns:a16="http://schemas.microsoft.com/office/drawing/2014/main" val="3362212525"/>
                    </a:ext>
                  </a:extLst>
                </a:gridCol>
                <a:gridCol w="4418314">
                  <a:extLst>
                    <a:ext uri="{9D8B030D-6E8A-4147-A177-3AD203B41FA5}">
                      <a16:colId xmlns:a16="http://schemas.microsoft.com/office/drawing/2014/main" val="1304264950"/>
                    </a:ext>
                  </a:extLst>
                </a:gridCol>
              </a:tblGrid>
              <a:tr h="552863">
                <a:tc>
                  <a:txBody>
                    <a:bodyPr/>
                    <a:lstStyle/>
                    <a:p>
                      <a:r>
                        <a:rPr lang="nl-NL"/>
                        <a:t>Doelgroep</a:t>
                      </a:r>
                    </a:p>
                  </a:txBody>
                  <a:tcPr/>
                </a:tc>
                <a:tc>
                  <a:txBody>
                    <a:bodyPr/>
                    <a:lstStyle/>
                    <a:p>
                      <a:r>
                        <a:rPr lang="nl-NL"/>
                        <a:t>Aantal respondenten</a:t>
                      </a:r>
                    </a:p>
                  </a:txBody>
                  <a:tcPr/>
                </a:tc>
                <a:extLst>
                  <a:ext uri="{0D108BD9-81ED-4DB2-BD59-A6C34878D82A}">
                    <a16:rowId xmlns:a16="http://schemas.microsoft.com/office/drawing/2014/main" val="343847315"/>
                  </a:ext>
                </a:extLst>
              </a:tr>
              <a:tr h="552863">
                <a:tc>
                  <a:txBody>
                    <a:bodyPr/>
                    <a:lstStyle/>
                    <a:p>
                      <a:r>
                        <a:rPr lang="nl-NL"/>
                        <a:t>Sociaal werkers, vrijwilligers</a:t>
                      </a:r>
                    </a:p>
                  </a:txBody>
                  <a:tcPr/>
                </a:tc>
                <a:tc>
                  <a:txBody>
                    <a:bodyPr/>
                    <a:lstStyle/>
                    <a:p>
                      <a:endParaRPr lang="nl-NL"/>
                    </a:p>
                  </a:txBody>
                  <a:tcPr/>
                </a:tc>
                <a:extLst>
                  <a:ext uri="{0D108BD9-81ED-4DB2-BD59-A6C34878D82A}">
                    <a16:rowId xmlns:a16="http://schemas.microsoft.com/office/drawing/2014/main" val="2883457108"/>
                  </a:ext>
                </a:extLst>
              </a:tr>
              <a:tr h="552863">
                <a:tc>
                  <a:txBody>
                    <a:bodyPr/>
                    <a:lstStyle/>
                    <a:p>
                      <a:r>
                        <a:rPr lang="nl-NL"/>
                        <a:t>Secretariaat/backoffice</a:t>
                      </a:r>
                    </a:p>
                  </a:txBody>
                  <a:tcPr/>
                </a:tc>
                <a:tc>
                  <a:txBody>
                    <a:bodyPr/>
                    <a:lstStyle/>
                    <a:p>
                      <a:endParaRPr lang="nl-NL"/>
                    </a:p>
                  </a:txBody>
                  <a:tcPr/>
                </a:tc>
                <a:extLst>
                  <a:ext uri="{0D108BD9-81ED-4DB2-BD59-A6C34878D82A}">
                    <a16:rowId xmlns:a16="http://schemas.microsoft.com/office/drawing/2014/main" val="2087487378"/>
                  </a:ext>
                </a:extLst>
              </a:tr>
              <a:tr h="585222">
                <a:tc>
                  <a:txBody>
                    <a:bodyPr/>
                    <a:lstStyle/>
                    <a:p>
                      <a:r>
                        <a:rPr lang="nl-NL"/>
                        <a:t>HR-adviseur, Arbo-adviseur, kwaliteitsmedewerker, beleidsmedewerker</a:t>
                      </a:r>
                    </a:p>
                  </a:txBody>
                  <a:tcPr/>
                </a:tc>
                <a:tc>
                  <a:txBody>
                    <a:bodyPr/>
                    <a:lstStyle/>
                    <a:p>
                      <a:endParaRPr lang="nl-NL"/>
                    </a:p>
                  </a:txBody>
                  <a:tcPr/>
                </a:tc>
                <a:extLst>
                  <a:ext uri="{0D108BD9-81ED-4DB2-BD59-A6C34878D82A}">
                    <a16:rowId xmlns:a16="http://schemas.microsoft.com/office/drawing/2014/main" val="337259126"/>
                  </a:ext>
                </a:extLst>
              </a:tr>
              <a:tr h="552863">
                <a:tc>
                  <a:txBody>
                    <a:bodyPr/>
                    <a:lstStyle/>
                    <a:p>
                      <a:r>
                        <a:rPr lang="nl-NL"/>
                        <a:t>Direct leidinggevende, teamleider, coördinator</a:t>
                      </a:r>
                    </a:p>
                  </a:txBody>
                  <a:tcPr/>
                </a:tc>
                <a:tc>
                  <a:txBody>
                    <a:bodyPr/>
                    <a:lstStyle/>
                    <a:p>
                      <a:endParaRPr lang="nl-NL"/>
                    </a:p>
                  </a:txBody>
                  <a:tcPr/>
                </a:tc>
                <a:extLst>
                  <a:ext uri="{0D108BD9-81ED-4DB2-BD59-A6C34878D82A}">
                    <a16:rowId xmlns:a16="http://schemas.microsoft.com/office/drawing/2014/main" val="4212662574"/>
                  </a:ext>
                </a:extLst>
              </a:tr>
              <a:tr h="552863">
                <a:tc>
                  <a:txBody>
                    <a:bodyPr/>
                    <a:lstStyle/>
                    <a:p>
                      <a:r>
                        <a:rPr lang="nl-NL"/>
                        <a:t>Directie, bestuurder</a:t>
                      </a:r>
                    </a:p>
                  </a:txBody>
                  <a:tcPr/>
                </a:tc>
                <a:tc>
                  <a:txBody>
                    <a:bodyPr/>
                    <a:lstStyle/>
                    <a:p>
                      <a:endParaRPr lang="nl-NL"/>
                    </a:p>
                  </a:txBody>
                  <a:tcPr/>
                </a:tc>
                <a:extLst>
                  <a:ext uri="{0D108BD9-81ED-4DB2-BD59-A6C34878D82A}">
                    <a16:rowId xmlns:a16="http://schemas.microsoft.com/office/drawing/2014/main" val="1785725350"/>
                  </a:ext>
                </a:extLst>
              </a:tr>
              <a:tr h="552863">
                <a:tc>
                  <a:txBody>
                    <a:bodyPr/>
                    <a:lstStyle/>
                    <a:p>
                      <a:r>
                        <a:rPr lang="nl-NL"/>
                        <a:t>Overige </a:t>
                      </a:r>
                    </a:p>
                  </a:txBody>
                  <a:tcPr/>
                </a:tc>
                <a:tc>
                  <a:txBody>
                    <a:bodyPr/>
                    <a:lstStyle/>
                    <a:p>
                      <a:endParaRPr lang="nl-NL"/>
                    </a:p>
                  </a:txBody>
                  <a:tcPr/>
                </a:tc>
                <a:extLst>
                  <a:ext uri="{0D108BD9-81ED-4DB2-BD59-A6C34878D82A}">
                    <a16:rowId xmlns:a16="http://schemas.microsoft.com/office/drawing/2014/main" val="4089549253"/>
                  </a:ext>
                </a:extLst>
              </a:tr>
            </a:tbl>
          </a:graphicData>
        </a:graphic>
      </p:graphicFrame>
    </p:spTree>
    <p:extLst>
      <p:ext uri="{BB962C8B-B14F-4D97-AF65-F5344CB8AC3E}">
        <p14:creationId xmlns:p14="http://schemas.microsoft.com/office/powerpoint/2010/main" val="124219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De-escaleren en veilig handelen</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9" y="1544364"/>
            <a:ext cx="3086676" cy="261533"/>
          </a:xfrm>
        </p:spPr>
        <p:txBody>
          <a:bodyPr/>
          <a:lstStyle/>
          <a:p>
            <a:r>
              <a:rPr lang="nl-NL" b="0"/>
              <a:t>Stellingen</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a:lstStyle/>
          <a:p>
            <a:r>
              <a:rPr lang="nl-NL" sz="1800"/>
              <a:t>Op de volgende slides komen de verschillende stellingen langs die zijn beantwoord</a:t>
            </a:r>
          </a:p>
          <a:p>
            <a:r>
              <a:rPr lang="nl-NL" sz="1800"/>
              <a:t>Per doelgroep zijn er antwoorden gegeven</a:t>
            </a:r>
          </a:p>
        </p:txBody>
      </p:sp>
    </p:spTree>
    <p:extLst>
      <p:ext uri="{BB962C8B-B14F-4D97-AF65-F5344CB8AC3E}">
        <p14:creationId xmlns:p14="http://schemas.microsoft.com/office/powerpoint/2010/main" val="269113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BBA515F-31EC-4567-BDB2-C5B3353B14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27" name="Titel 26">
            <a:extLst>
              <a:ext uri="{FF2B5EF4-FFF2-40B4-BE49-F238E27FC236}">
                <a16:creationId xmlns:a16="http://schemas.microsoft.com/office/drawing/2014/main" id="{BA6B29AE-AC68-4ED2-BE74-9D8270B1FCFF}"/>
              </a:ext>
            </a:extLst>
          </p:cNvPr>
          <p:cNvSpPr>
            <a:spLocks noGrp="1"/>
          </p:cNvSpPr>
          <p:nvPr>
            <p:ph type="title"/>
          </p:nvPr>
        </p:nvSpPr>
        <p:spPr>
          <a:xfrm>
            <a:off x="524487" y="473623"/>
            <a:ext cx="11127582" cy="738859"/>
          </a:xfrm>
        </p:spPr>
        <p:txBody>
          <a:bodyPr/>
          <a:lstStyle/>
          <a:p>
            <a:r>
              <a:rPr lang="nl-NL"/>
              <a:t>Uitkomsten vragenlijst</a:t>
            </a:r>
            <a:br>
              <a:rPr lang="nl-NL" b="1"/>
            </a:br>
            <a:r>
              <a:rPr lang="nl-NL" sz="2000">
                <a:solidFill>
                  <a:schemeClr val="accent2"/>
                </a:solidFill>
              </a:rPr>
              <a:t>De-escaleren en veilig handelen</a:t>
            </a:r>
            <a:endParaRPr lang="nl-NL" sz="2000">
              <a:solidFill>
                <a:schemeClr val="accent2"/>
              </a:solidFill>
              <a:ea typeface="Tahoma"/>
              <a:cs typeface="Tahoma"/>
            </a:endParaRPr>
          </a:p>
        </p:txBody>
      </p:sp>
      <p:sp>
        <p:nvSpPr>
          <p:cNvPr id="5" name="Tijdelijke aanduiding voor tekst 7">
            <a:extLst>
              <a:ext uri="{FF2B5EF4-FFF2-40B4-BE49-F238E27FC236}">
                <a16:creationId xmlns:a16="http://schemas.microsoft.com/office/drawing/2014/main" id="{AE569BAF-DB60-8929-6197-1F5DDF7A22D7}"/>
              </a:ext>
            </a:extLst>
          </p:cNvPr>
          <p:cNvSpPr>
            <a:spLocks noGrp="1"/>
          </p:cNvSpPr>
          <p:nvPr>
            <p:ph type="body" idx="1"/>
          </p:nvPr>
        </p:nvSpPr>
        <p:spPr>
          <a:xfrm>
            <a:off x="537387" y="1575951"/>
            <a:ext cx="11114682" cy="4046271"/>
          </a:xfrm>
        </p:spPr>
        <p:txBody>
          <a:bodyPr/>
          <a:lstStyle/>
          <a:p>
            <a:pPr marL="0" indent="0">
              <a:buNone/>
            </a:pPr>
            <a:endParaRPr lang="nl-NL" sz="2400">
              <a:solidFill>
                <a:srgbClr val="FFC000"/>
              </a:solidFill>
            </a:endParaRPr>
          </a:p>
          <a:p>
            <a:pPr>
              <a:buFont typeface="Arial" panose="020B0604020202020204" pitchFamily="34" charset="0"/>
              <a:buChar char="•"/>
            </a:pPr>
            <a:endParaRPr lang="nl-NL" sz="2400"/>
          </a:p>
          <a:p>
            <a:endParaRPr lang="nl-NL" sz="2400"/>
          </a:p>
        </p:txBody>
      </p:sp>
      <p:graphicFrame>
        <p:nvGraphicFramePr>
          <p:cNvPr id="4" name="Tabel 3">
            <a:extLst>
              <a:ext uri="{FF2B5EF4-FFF2-40B4-BE49-F238E27FC236}">
                <a16:creationId xmlns:a16="http://schemas.microsoft.com/office/drawing/2014/main" id="{7CEB3911-6013-FBB9-F7A3-8435E3669A6C}"/>
              </a:ext>
            </a:extLst>
          </p:cNvPr>
          <p:cNvGraphicFramePr>
            <a:graphicFrameLocks noGrp="1"/>
          </p:cNvGraphicFramePr>
          <p:nvPr>
            <p:extLst>
              <p:ext uri="{D42A27DB-BD31-4B8C-83A1-F6EECF244321}">
                <p14:modId xmlns:p14="http://schemas.microsoft.com/office/powerpoint/2010/main" val="1133096772"/>
              </p:ext>
            </p:extLst>
          </p:nvPr>
        </p:nvGraphicFramePr>
        <p:xfrm>
          <a:off x="537387" y="1319918"/>
          <a:ext cx="10367868" cy="4691001"/>
        </p:xfrm>
        <a:graphic>
          <a:graphicData uri="http://schemas.openxmlformats.org/drawingml/2006/table">
            <a:tbl>
              <a:tblPr firstRow="1" bandRow="1">
                <a:tableStyleId>{5C22544A-7EE6-4342-B048-85BDC9FD1C3A}</a:tableStyleId>
              </a:tblPr>
              <a:tblGrid>
                <a:gridCol w="5471527">
                  <a:extLst>
                    <a:ext uri="{9D8B030D-6E8A-4147-A177-3AD203B41FA5}">
                      <a16:colId xmlns:a16="http://schemas.microsoft.com/office/drawing/2014/main" val="3745719737"/>
                    </a:ext>
                  </a:extLst>
                </a:gridCol>
                <a:gridCol w="1223159">
                  <a:extLst>
                    <a:ext uri="{9D8B030D-6E8A-4147-A177-3AD203B41FA5}">
                      <a16:colId xmlns:a16="http://schemas.microsoft.com/office/drawing/2014/main" val="70998763"/>
                    </a:ext>
                  </a:extLst>
                </a:gridCol>
                <a:gridCol w="1235033">
                  <a:extLst>
                    <a:ext uri="{9D8B030D-6E8A-4147-A177-3AD203B41FA5}">
                      <a16:colId xmlns:a16="http://schemas.microsoft.com/office/drawing/2014/main" val="1844244709"/>
                    </a:ext>
                  </a:extLst>
                </a:gridCol>
                <a:gridCol w="1151907">
                  <a:extLst>
                    <a:ext uri="{9D8B030D-6E8A-4147-A177-3AD203B41FA5}">
                      <a16:colId xmlns:a16="http://schemas.microsoft.com/office/drawing/2014/main" val="414963796"/>
                    </a:ext>
                  </a:extLst>
                </a:gridCol>
                <a:gridCol w="1286242">
                  <a:extLst>
                    <a:ext uri="{9D8B030D-6E8A-4147-A177-3AD203B41FA5}">
                      <a16:colId xmlns:a16="http://schemas.microsoft.com/office/drawing/2014/main" val="1478417956"/>
                    </a:ext>
                  </a:extLst>
                </a:gridCol>
              </a:tblGrid>
              <a:tr h="728028">
                <a:tc>
                  <a:txBody>
                    <a:bodyPr/>
                    <a:lstStyle/>
                    <a:p>
                      <a:r>
                        <a:rPr lang="nl-NL"/>
                        <a:t>Pijler 3: De-escaleren en veilig handelen</a:t>
                      </a:r>
                    </a:p>
                  </a:txBody>
                  <a:tcPr/>
                </a:tc>
                <a:tc>
                  <a:txBody>
                    <a:bodyPr/>
                    <a:lstStyle/>
                    <a:p>
                      <a:r>
                        <a:rPr lang="nl-NL"/>
                        <a:t>Mede</a:t>
                      </a:r>
                    </a:p>
                    <a:p>
                      <a:r>
                        <a:rPr lang="nl-NL"/>
                        <a:t>werkers</a:t>
                      </a:r>
                    </a:p>
                  </a:txBody>
                  <a:tcPr/>
                </a:tc>
                <a:tc>
                  <a:txBody>
                    <a:bodyPr/>
                    <a:lstStyle/>
                    <a:p>
                      <a:r>
                        <a:rPr lang="nl-NL"/>
                        <a:t>HR</a:t>
                      </a:r>
                    </a:p>
                  </a:txBody>
                  <a:tcPr/>
                </a:tc>
                <a:tc>
                  <a:txBody>
                    <a:bodyPr/>
                    <a:lstStyle/>
                    <a:p>
                      <a:r>
                        <a:rPr lang="nl-NL"/>
                        <a:t>Leiding</a:t>
                      </a:r>
                    </a:p>
                  </a:txBody>
                  <a:tcPr/>
                </a:tc>
                <a:tc>
                  <a:txBody>
                    <a:bodyPr/>
                    <a:lstStyle/>
                    <a:p>
                      <a:r>
                        <a:rPr lang="nl-NL"/>
                        <a:t>Directie</a:t>
                      </a:r>
                    </a:p>
                  </a:txBody>
                  <a:tcPr/>
                </a:tc>
                <a:extLst>
                  <a:ext uri="{0D108BD9-81ED-4DB2-BD59-A6C34878D82A}">
                    <a16:rowId xmlns:a16="http://schemas.microsoft.com/office/drawing/2014/main" val="3290334613"/>
                  </a:ext>
                </a:extLst>
              </a:tr>
              <a:tr h="728028">
                <a:tc>
                  <a:txBody>
                    <a:bodyPr/>
                    <a:lstStyle/>
                    <a:p>
                      <a:pPr lvl="0"/>
                      <a:r>
                        <a:rPr lang="nl-NL" sz="1800" kern="1200">
                          <a:solidFill>
                            <a:schemeClr val="dk1"/>
                          </a:solidFill>
                          <a:effectLst/>
                          <a:latin typeface="+mn-lt"/>
                          <a:ea typeface="+mn-ea"/>
                          <a:cs typeface="+mn-cs"/>
                        </a:rPr>
                        <a:t>Wij hebben in ons team/onze organisatie eenduidige afspraken over hoe te handelen bij agressief gedrag zoals schelden, schreeuwen, bedreigen met fysiek geweld</a:t>
                      </a:r>
                      <a:endParaRPr lang="nl-NL">
                        <a:effectLst/>
                      </a:endParaRPr>
                    </a:p>
                  </a:txBody>
                  <a:tcPr/>
                </a:tc>
                <a:tc>
                  <a:txBody>
                    <a:bodyPr/>
                    <a:lstStyle/>
                    <a:p>
                      <a:r>
                        <a:rPr lang="nl-NL"/>
                        <a:t>Aantal:</a:t>
                      </a:r>
                    </a:p>
                    <a:p>
                      <a:r>
                        <a:rPr lang="nl-NL"/>
                        <a:t>Eens:</a:t>
                      </a:r>
                    </a:p>
                    <a:p>
                      <a:r>
                        <a:rPr lang="nl-NL"/>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extLst>
                  <a:ext uri="{0D108BD9-81ED-4DB2-BD59-A6C34878D82A}">
                    <a16:rowId xmlns:a16="http://schemas.microsoft.com/office/drawing/2014/main" val="725717854"/>
                  </a:ext>
                </a:extLst>
              </a:tr>
              <a:tr h="728028">
                <a:tc>
                  <a:txBody>
                    <a:bodyPr/>
                    <a:lstStyle/>
                    <a:p>
                      <a:pPr lvl="0"/>
                      <a:r>
                        <a:rPr lang="nl-NL" sz="1800" kern="1200">
                          <a:solidFill>
                            <a:schemeClr val="dk1"/>
                          </a:solidFill>
                          <a:effectLst/>
                          <a:latin typeface="+mn-lt"/>
                          <a:ea typeface="+mn-ea"/>
                          <a:cs typeface="+mn-cs"/>
                        </a:rPr>
                        <a:t>Wij hebben in ons team/onze organisatie duidelijke afspraken over alarmeren en hulp inroepen tijdens agressie-incidenten</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extLst>
                  <a:ext uri="{0D108BD9-81ED-4DB2-BD59-A6C34878D82A}">
                    <a16:rowId xmlns:a16="http://schemas.microsoft.com/office/drawing/2014/main" val="4089028047"/>
                  </a:ext>
                </a:extLst>
              </a:tr>
              <a:tr h="945453">
                <a:tc>
                  <a:txBody>
                    <a:bodyPr/>
                    <a:lstStyle/>
                    <a:p>
                      <a:pPr lvl="0"/>
                      <a:r>
                        <a:rPr lang="nl-NL" sz="1800" kern="1200">
                          <a:solidFill>
                            <a:schemeClr val="dk1"/>
                          </a:solidFill>
                          <a:effectLst/>
                          <a:latin typeface="+mn-lt"/>
                          <a:ea typeface="+mn-ea"/>
                          <a:cs typeface="+mn-cs"/>
                        </a:rPr>
                        <a:t>Medewerkers in onze organisatie zijn vaardig in het handelen tijdens incidenten met verbale agressie, bedreiging en fysiek geweld</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extLst>
                  <a:ext uri="{0D108BD9-81ED-4DB2-BD59-A6C34878D82A}">
                    <a16:rowId xmlns:a16="http://schemas.microsoft.com/office/drawing/2014/main" val="161331985"/>
                  </a:ext>
                </a:extLst>
              </a:tr>
              <a:tr h="685800">
                <a:tc>
                  <a:txBody>
                    <a:bodyPr/>
                    <a:lstStyle/>
                    <a:p>
                      <a:pPr lvl="0"/>
                      <a:r>
                        <a:rPr lang="nl-NL" sz="1800" kern="1200">
                          <a:solidFill>
                            <a:schemeClr val="dk1"/>
                          </a:solidFill>
                          <a:effectLst/>
                          <a:latin typeface="+mn-lt"/>
                          <a:ea typeface="+mn-ea"/>
                          <a:cs typeface="+mn-cs"/>
                        </a:rPr>
                        <a:t>Ik ben vaardig in het handelen tijdens agressie-incidenten met verbale agressie</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extLst>
                  <a:ext uri="{0D108BD9-81ED-4DB2-BD59-A6C34878D82A}">
                    <a16:rowId xmlns:a16="http://schemas.microsoft.com/office/drawing/2014/main" val="1541710416"/>
                  </a:ext>
                </a:extLst>
              </a:tr>
            </a:tbl>
          </a:graphicData>
        </a:graphic>
      </p:graphicFrame>
    </p:spTree>
    <p:extLst>
      <p:ext uri="{BB962C8B-B14F-4D97-AF65-F5344CB8AC3E}">
        <p14:creationId xmlns:p14="http://schemas.microsoft.com/office/powerpoint/2010/main" val="80008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BBA515F-31EC-4567-BDB2-C5B3353B14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27" name="Titel 26">
            <a:extLst>
              <a:ext uri="{FF2B5EF4-FFF2-40B4-BE49-F238E27FC236}">
                <a16:creationId xmlns:a16="http://schemas.microsoft.com/office/drawing/2014/main" id="{BA6B29AE-AC68-4ED2-BE74-9D8270B1FCFF}"/>
              </a:ext>
            </a:extLst>
          </p:cNvPr>
          <p:cNvSpPr>
            <a:spLocks noGrp="1"/>
          </p:cNvSpPr>
          <p:nvPr>
            <p:ph type="title"/>
          </p:nvPr>
        </p:nvSpPr>
        <p:spPr>
          <a:xfrm>
            <a:off x="524487" y="472521"/>
            <a:ext cx="11127582" cy="738859"/>
          </a:xfrm>
        </p:spPr>
        <p:txBody>
          <a:bodyPr/>
          <a:lstStyle/>
          <a:p>
            <a:r>
              <a:rPr lang="nl-NL"/>
              <a:t>Uitkomsten vragenlijst</a:t>
            </a:r>
            <a:br>
              <a:rPr lang="nl-NL" b="1"/>
            </a:br>
            <a:r>
              <a:rPr lang="nl-NL" sz="2000">
                <a:solidFill>
                  <a:schemeClr val="accent2"/>
                </a:solidFill>
              </a:rPr>
              <a:t>De-escaleren en veilig handelen</a:t>
            </a:r>
            <a:endParaRPr lang="nl-NL" sz="2000">
              <a:solidFill>
                <a:schemeClr val="accent2"/>
              </a:solidFill>
              <a:ea typeface="Tahoma"/>
              <a:cs typeface="Tahoma"/>
            </a:endParaRPr>
          </a:p>
        </p:txBody>
      </p:sp>
      <p:sp>
        <p:nvSpPr>
          <p:cNvPr id="5" name="Tijdelijke aanduiding voor tekst 7">
            <a:extLst>
              <a:ext uri="{FF2B5EF4-FFF2-40B4-BE49-F238E27FC236}">
                <a16:creationId xmlns:a16="http://schemas.microsoft.com/office/drawing/2014/main" id="{AE569BAF-DB60-8929-6197-1F5DDF7A22D7}"/>
              </a:ext>
            </a:extLst>
          </p:cNvPr>
          <p:cNvSpPr>
            <a:spLocks noGrp="1"/>
          </p:cNvSpPr>
          <p:nvPr>
            <p:ph type="body" idx="1"/>
          </p:nvPr>
        </p:nvSpPr>
        <p:spPr>
          <a:xfrm>
            <a:off x="537387" y="1575951"/>
            <a:ext cx="11114682" cy="4046271"/>
          </a:xfrm>
        </p:spPr>
        <p:txBody>
          <a:bodyPr/>
          <a:lstStyle/>
          <a:p>
            <a:pPr marL="0" indent="0">
              <a:buNone/>
            </a:pPr>
            <a:endParaRPr lang="nl-NL" sz="2400">
              <a:solidFill>
                <a:srgbClr val="FFC000"/>
              </a:solidFill>
            </a:endParaRPr>
          </a:p>
          <a:p>
            <a:pPr>
              <a:buFont typeface="Arial" panose="020B0604020202020204" pitchFamily="34" charset="0"/>
              <a:buChar char="•"/>
            </a:pPr>
            <a:endParaRPr lang="nl-NL" sz="2400"/>
          </a:p>
          <a:p>
            <a:endParaRPr lang="nl-NL" sz="2400"/>
          </a:p>
        </p:txBody>
      </p:sp>
      <p:graphicFrame>
        <p:nvGraphicFramePr>
          <p:cNvPr id="4" name="Tabel 3">
            <a:extLst>
              <a:ext uri="{FF2B5EF4-FFF2-40B4-BE49-F238E27FC236}">
                <a16:creationId xmlns:a16="http://schemas.microsoft.com/office/drawing/2014/main" id="{5A7A8F61-FE0E-683A-3644-6C27800AF9C8}"/>
              </a:ext>
            </a:extLst>
          </p:cNvPr>
          <p:cNvGraphicFramePr>
            <a:graphicFrameLocks noGrp="1"/>
          </p:cNvGraphicFramePr>
          <p:nvPr>
            <p:extLst>
              <p:ext uri="{D42A27DB-BD31-4B8C-83A1-F6EECF244321}">
                <p14:modId xmlns:p14="http://schemas.microsoft.com/office/powerpoint/2010/main" val="2519564620"/>
              </p:ext>
            </p:extLst>
          </p:nvPr>
        </p:nvGraphicFramePr>
        <p:xfrm>
          <a:off x="636721" y="1329567"/>
          <a:ext cx="10367868" cy="4627091"/>
        </p:xfrm>
        <a:graphic>
          <a:graphicData uri="http://schemas.openxmlformats.org/drawingml/2006/table">
            <a:tbl>
              <a:tblPr firstRow="1" bandRow="1">
                <a:tableStyleId>{5C22544A-7EE6-4342-B048-85BDC9FD1C3A}</a:tableStyleId>
              </a:tblPr>
              <a:tblGrid>
                <a:gridCol w="5471527">
                  <a:extLst>
                    <a:ext uri="{9D8B030D-6E8A-4147-A177-3AD203B41FA5}">
                      <a16:colId xmlns:a16="http://schemas.microsoft.com/office/drawing/2014/main" val="3745719737"/>
                    </a:ext>
                  </a:extLst>
                </a:gridCol>
                <a:gridCol w="1223159">
                  <a:extLst>
                    <a:ext uri="{9D8B030D-6E8A-4147-A177-3AD203B41FA5}">
                      <a16:colId xmlns:a16="http://schemas.microsoft.com/office/drawing/2014/main" val="70998763"/>
                    </a:ext>
                  </a:extLst>
                </a:gridCol>
                <a:gridCol w="1235033">
                  <a:extLst>
                    <a:ext uri="{9D8B030D-6E8A-4147-A177-3AD203B41FA5}">
                      <a16:colId xmlns:a16="http://schemas.microsoft.com/office/drawing/2014/main" val="1844244709"/>
                    </a:ext>
                  </a:extLst>
                </a:gridCol>
                <a:gridCol w="1151907">
                  <a:extLst>
                    <a:ext uri="{9D8B030D-6E8A-4147-A177-3AD203B41FA5}">
                      <a16:colId xmlns:a16="http://schemas.microsoft.com/office/drawing/2014/main" val="414963796"/>
                    </a:ext>
                  </a:extLst>
                </a:gridCol>
                <a:gridCol w="1286242">
                  <a:extLst>
                    <a:ext uri="{9D8B030D-6E8A-4147-A177-3AD203B41FA5}">
                      <a16:colId xmlns:a16="http://schemas.microsoft.com/office/drawing/2014/main" val="1478417956"/>
                    </a:ext>
                  </a:extLst>
                </a:gridCol>
              </a:tblGrid>
              <a:tr h="695171">
                <a:tc>
                  <a:txBody>
                    <a:bodyPr/>
                    <a:lstStyle/>
                    <a:p>
                      <a:r>
                        <a:rPr lang="nl-NL"/>
                        <a:t>Pijler 3: De-escaleren en veilig handelen</a:t>
                      </a:r>
                    </a:p>
                  </a:txBody>
                  <a:tcPr/>
                </a:tc>
                <a:tc>
                  <a:txBody>
                    <a:bodyPr/>
                    <a:lstStyle/>
                    <a:p>
                      <a:r>
                        <a:rPr lang="nl-NL"/>
                        <a:t>Mede</a:t>
                      </a:r>
                    </a:p>
                    <a:p>
                      <a:r>
                        <a:rPr lang="nl-NL"/>
                        <a:t>werkers</a:t>
                      </a:r>
                    </a:p>
                  </a:txBody>
                  <a:tcPr/>
                </a:tc>
                <a:tc>
                  <a:txBody>
                    <a:bodyPr/>
                    <a:lstStyle/>
                    <a:p>
                      <a:r>
                        <a:rPr lang="nl-NL"/>
                        <a:t>HR</a:t>
                      </a:r>
                    </a:p>
                  </a:txBody>
                  <a:tcPr/>
                </a:tc>
                <a:tc>
                  <a:txBody>
                    <a:bodyPr/>
                    <a:lstStyle/>
                    <a:p>
                      <a:r>
                        <a:rPr lang="nl-NL"/>
                        <a:t>Leiding</a:t>
                      </a:r>
                    </a:p>
                  </a:txBody>
                  <a:tcPr/>
                </a:tc>
                <a:tc>
                  <a:txBody>
                    <a:bodyPr/>
                    <a:lstStyle/>
                    <a:p>
                      <a:r>
                        <a:rPr lang="nl-NL"/>
                        <a:t>Directie</a:t>
                      </a:r>
                    </a:p>
                  </a:txBody>
                  <a:tcPr/>
                </a:tc>
                <a:extLst>
                  <a:ext uri="{0D108BD9-81ED-4DB2-BD59-A6C34878D82A}">
                    <a16:rowId xmlns:a16="http://schemas.microsoft.com/office/drawing/2014/main" val="3290334613"/>
                  </a:ext>
                </a:extLst>
              </a:tr>
              <a:tr h="873132">
                <a:tc>
                  <a:txBody>
                    <a:bodyPr/>
                    <a:lstStyle/>
                    <a:p>
                      <a:pPr lvl="0"/>
                      <a:r>
                        <a:rPr lang="nl-NL" sz="1800" kern="1200">
                          <a:solidFill>
                            <a:schemeClr val="dk1"/>
                          </a:solidFill>
                          <a:effectLst/>
                          <a:latin typeface="+mn-lt"/>
                          <a:ea typeface="+mn-ea"/>
                          <a:cs typeface="+mn-cs"/>
                        </a:rPr>
                        <a:t>Ik ben vaardig in het handelen tijdens agressie-incidenten met fysieke agressie</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extLst>
                  <a:ext uri="{0D108BD9-81ED-4DB2-BD59-A6C34878D82A}">
                    <a16:rowId xmlns:a16="http://schemas.microsoft.com/office/drawing/2014/main" val="725717854"/>
                  </a:ext>
                </a:extLst>
              </a:tr>
              <a:tr h="873132">
                <a:tc>
                  <a:txBody>
                    <a:bodyPr/>
                    <a:lstStyle/>
                    <a:p>
                      <a:pPr lvl="0"/>
                      <a:r>
                        <a:rPr lang="nl-NL" sz="1800" kern="1200">
                          <a:solidFill>
                            <a:schemeClr val="dk1"/>
                          </a:solidFill>
                          <a:effectLst/>
                          <a:latin typeface="+mn-lt"/>
                          <a:ea typeface="+mn-ea"/>
                          <a:cs typeface="+mn-cs"/>
                        </a:rPr>
                        <a:t>Ik hanteer de gezamenlijke norm/grens van wat we binnen onze organisatie wel en niet acceptabel vinden</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extLst>
                  <a:ext uri="{0D108BD9-81ED-4DB2-BD59-A6C34878D82A}">
                    <a16:rowId xmlns:a16="http://schemas.microsoft.com/office/drawing/2014/main" val="4089028047"/>
                  </a:ext>
                </a:extLst>
              </a:tr>
              <a:tr h="902784">
                <a:tc>
                  <a:txBody>
                    <a:bodyPr/>
                    <a:lstStyle/>
                    <a:p>
                      <a:pPr lvl="0"/>
                      <a:r>
                        <a:rPr lang="nl-NL" sz="1800" kern="1200">
                          <a:solidFill>
                            <a:schemeClr val="dk1"/>
                          </a:solidFill>
                          <a:effectLst/>
                          <a:latin typeface="+mn-lt"/>
                          <a:ea typeface="+mn-ea"/>
                          <a:cs typeface="+mn-cs"/>
                        </a:rPr>
                        <a:t>Ik ben in staat om tijdens escalatie zelfcontrole en risico-inschatting toe te passen en mijn rust te bewaren</a:t>
                      </a:r>
                    </a:p>
                    <a:p>
                      <a:pPr lvl="0"/>
                      <a:endParaRPr lang="nl-NL" sz="1800" kern="1200">
                        <a:solidFill>
                          <a:schemeClr val="dk1"/>
                        </a:solidFill>
                        <a:effectLst/>
                        <a:latin typeface="+mn-lt"/>
                        <a:ea typeface="+mn-ea"/>
                        <a:cs typeface="+mn-cs"/>
                      </a:endParaRP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endParaRPr lang="nl-NL"/>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extLst>
                  <a:ext uri="{0D108BD9-81ED-4DB2-BD59-A6C34878D82A}">
                    <a16:rowId xmlns:a16="http://schemas.microsoft.com/office/drawing/2014/main" val="161331985"/>
                  </a:ext>
                </a:extLst>
              </a:tr>
              <a:tr h="902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200">
                          <a:solidFill>
                            <a:schemeClr val="dk1"/>
                          </a:solidFill>
                          <a:effectLst/>
                          <a:latin typeface="+mn-lt"/>
                          <a:ea typeface="+mn-ea"/>
                          <a:cs typeface="+mn-cs"/>
                        </a:rPr>
                        <a:t>Ik pas mijn vaardigheden om te de-escaleren toe in geval van agressief gedrag</a:t>
                      </a:r>
                    </a:p>
                    <a:p>
                      <a:pPr lvl="0"/>
                      <a:endParaRPr lang="nl-NL" sz="1800" kern="1200">
                        <a:solidFill>
                          <a:schemeClr val="dk1"/>
                        </a:solidFill>
                        <a:effectLst/>
                        <a:latin typeface="+mn-lt"/>
                        <a:ea typeface="+mn-ea"/>
                        <a:cs typeface="+mn-cs"/>
                      </a:endParaRP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extLst>
                  <a:ext uri="{0D108BD9-81ED-4DB2-BD59-A6C34878D82A}">
                    <a16:rowId xmlns:a16="http://schemas.microsoft.com/office/drawing/2014/main" val="2421728959"/>
                  </a:ext>
                </a:extLst>
              </a:tr>
            </a:tbl>
          </a:graphicData>
        </a:graphic>
      </p:graphicFrame>
    </p:spTree>
    <p:extLst>
      <p:ext uri="{BB962C8B-B14F-4D97-AF65-F5344CB8AC3E}">
        <p14:creationId xmlns:p14="http://schemas.microsoft.com/office/powerpoint/2010/main" val="211583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BBA515F-31EC-4567-BDB2-C5B3353B14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27" name="Titel 26">
            <a:extLst>
              <a:ext uri="{FF2B5EF4-FFF2-40B4-BE49-F238E27FC236}">
                <a16:creationId xmlns:a16="http://schemas.microsoft.com/office/drawing/2014/main" id="{BA6B29AE-AC68-4ED2-BE74-9D8270B1FCFF}"/>
              </a:ext>
            </a:extLst>
          </p:cNvPr>
          <p:cNvSpPr>
            <a:spLocks noGrp="1"/>
          </p:cNvSpPr>
          <p:nvPr>
            <p:ph type="title"/>
          </p:nvPr>
        </p:nvSpPr>
        <p:spPr>
          <a:xfrm>
            <a:off x="524487" y="472521"/>
            <a:ext cx="11127582" cy="738859"/>
          </a:xfrm>
        </p:spPr>
        <p:txBody>
          <a:bodyPr/>
          <a:lstStyle/>
          <a:p>
            <a:r>
              <a:rPr lang="nl-NL"/>
              <a:t>Uitkomsten vragenlijst</a:t>
            </a:r>
            <a:br>
              <a:rPr lang="nl-NL" b="1"/>
            </a:br>
            <a:r>
              <a:rPr lang="nl-NL" sz="2000">
                <a:solidFill>
                  <a:schemeClr val="accent2"/>
                </a:solidFill>
              </a:rPr>
              <a:t>De-escaleren en veilig handelen</a:t>
            </a:r>
            <a:endParaRPr lang="nl-NL" sz="2000">
              <a:solidFill>
                <a:schemeClr val="accent2"/>
              </a:solidFill>
              <a:ea typeface="Tahoma"/>
              <a:cs typeface="Tahoma"/>
            </a:endParaRPr>
          </a:p>
        </p:txBody>
      </p:sp>
      <p:sp>
        <p:nvSpPr>
          <p:cNvPr id="5" name="Tijdelijke aanduiding voor tekst 7">
            <a:extLst>
              <a:ext uri="{FF2B5EF4-FFF2-40B4-BE49-F238E27FC236}">
                <a16:creationId xmlns:a16="http://schemas.microsoft.com/office/drawing/2014/main" id="{AE569BAF-DB60-8929-6197-1F5DDF7A22D7}"/>
              </a:ext>
            </a:extLst>
          </p:cNvPr>
          <p:cNvSpPr>
            <a:spLocks noGrp="1"/>
          </p:cNvSpPr>
          <p:nvPr>
            <p:ph type="body" idx="1"/>
          </p:nvPr>
        </p:nvSpPr>
        <p:spPr>
          <a:xfrm>
            <a:off x="537387" y="1575951"/>
            <a:ext cx="11114682" cy="4046271"/>
          </a:xfrm>
        </p:spPr>
        <p:txBody>
          <a:bodyPr/>
          <a:lstStyle/>
          <a:p>
            <a:pPr marL="0" indent="0">
              <a:buNone/>
            </a:pPr>
            <a:endParaRPr lang="nl-NL" sz="2400">
              <a:solidFill>
                <a:srgbClr val="FFC000"/>
              </a:solidFill>
            </a:endParaRPr>
          </a:p>
          <a:p>
            <a:pPr>
              <a:buFont typeface="Arial" panose="020B0604020202020204" pitchFamily="34" charset="0"/>
              <a:buChar char="•"/>
            </a:pPr>
            <a:endParaRPr lang="nl-NL" sz="2400"/>
          </a:p>
          <a:p>
            <a:endParaRPr lang="nl-NL" sz="2400"/>
          </a:p>
        </p:txBody>
      </p:sp>
      <p:graphicFrame>
        <p:nvGraphicFramePr>
          <p:cNvPr id="3" name="Tabel 2">
            <a:extLst>
              <a:ext uri="{FF2B5EF4-FFF2-40B4-BE49-F238E27FC236}">
                <a16:creationId xmlns:a16="http://schemas.microsoft.com/office/drawing/2014/main" id="{D5CF8EEE-5292-7897-5F8E-322530BFFD71}"/>
              </a:ext>
            </a:extLst>
          </p:cNvPr>
          <p:cNvGraphicFramePr>
            <a:graphicFrameLocks noGrp="1"/>
          </p:cNvGraphicFramePr>
          <p:nvPr>
            <p:extLst>
              <p:ext uri="{D42A27DB-BD31-4B8C-83A1-F6EECF244321}">
                <p14:modId xmlns:p14="http://schemas.microsoft.com/office/powerpoint/2010/main" val="3089877917"/>
              </p:ext>
            </p:extLst>
          </p:nvPr>
        </p:nvGraphicFramePr>
        <p:xfrm>
          <a:off x="537387" y="1989967"/>
          <a:ext cx="10367868" cy="2523971"/>
        </p:xfrm>
        <a:graphic>
          <a:graphicData uri="http://schemas.openxmlformats.org/drawingml/2006/table">
            <a:tbl>
              <a:tblPr firstRow="1" bandRow="1">
                <a:tableStyleId>{5C22544A-7EE6-4342-B048-85BDC9FD1C3A}</a:tableStyleId>
              </a:tblPr>
              <a:tblGrid>
                <a:gridCol w="5471527">
                  <a:extLst>
                    <a:ext uri="{9D8B030D-6E8A-4147-A177-3AD203B41FA5}">
                      <a16:colId xmlns:a16="http://schemas.microsoft.com/office/drawing/2014/main" val="3745719737"/>
                    </a:ext>
                  </a:extLst>
                </a:gridCol>
                <a:gridCol w="1223159">
                  <a:extLst>
                    <a:ext uri="{9D8B030D-6E8A-4147-A177-3AD203B41FA5}">
                      <a16:colId xmlns:a16="http://schemas.microsoft.com/office/drawing/2014/main" val="70998763"/>
                    </a:ext>
                  </a:extLst>
                </a:gridCol>
                <a:gridCol w="1235033">
                  <a:extLst>
                    <a:ext uri="{9D8B030D-6E8A-4147-A177-3AD203B41FA5}">
                      <a16:colId xmlns:a16="http://schemas.microsoft.com/office/drawing/2014/main" val="1844244709"/>
                    </a:ext>
                  </a:extLst>
                </a:gridCol>
                <a:gridCol w="1151907">
                  <a:extLst>
                    <a:ext uri="{9D8B030D-6E8A-4147-A177-3AD203B41FA5}">
                      <a16:colId xmlns:a16="http://schemas.microsoft.com/office/drawing/2014/main" val="414963796"/>
                    </a:ext>
                  </a:extLst>
                </a:gridCol>
                <a:gridCol w="1286242">
                  <a:extLst>
                    <a:ext uri="{9D8B030D-6E8A-4147-A177-3AD203B41FA5}">
                      <a16:colId xmlns:a16="http://schemas.microsoft.com/office/drawing/2014/main" val="1478417956"/>
                    </a:ext>
                  </a:extLst>
                </a:gridCol>
              </a:tblGrid>
              <a:tr h="695171">
                <a:tc>
                  <a:txBody>
                    <a:bodyPr/>
                    <a:lstStyle/>
                    <a:p>
                      <a:r>
                        <a:rPr lang="nl-NL"/>
                        <a:t>Pijler 3: De-escaleren en veilig handelen</a:t>
                      </a:r>
                    </a:p>
                  </a:txBody>
                  <a:tcPr/>
                </a:tc>
                <a:tc>
                  <a:txBody>
                    <a:bodyPr/>
                    <a:lstStyle/>
                    <a:p>
                      <a:r>
                        <a:rPr lang="nl-NL"/>
                        <a:t>Mede</a:t>
                      </a:r>
                    </a:p>
                    <a:p>
                      <a:r>
                        <a:rPr lang="nl-NL"/>
                        <a:t>werkers</a:t>
                      </a:r>
                    </a:p>
                  </a:txBody>
                  <a:tcPr/>
                </a:tc>
                <a:tc>
                  <a:txBody>
                    <a:bodyPr/>
                    <a:lstStyle/>
                    <a:p>
                      <a:r>
                        <a:rPr lang="nl-NL"/>
                        <a:t>HR</a:t>
                      </a:r>
                    </a:p>
                  </a:txBody>
                  <a:tcPr/>
                </a:tc>
                <a:tc>
                  <a:txBody>
                    <a:bodyPr/>
                    <a:lstStyle/>
                    <a:p>
                      <a:r>
                        <a:rPr lang="nl-NL"/>
                        <a:t>Leiding</a:t>
                      </a:r>
                    </a:p>
                  </a:txBody>
                  <a:tcPr/>
                </a:tc>
                <a:tc>
                  <a:txBody>
                    <a:bodyPr/>
                    <a:lstStyle/>
                    <a:p>
                      <a:r>
                        <a:rPr lang="nl-NL"/>
                        <a:t>Directie</a:t>
                      </a:r>
                    </a:p>
                  </a:txBody>
                  <a:tcPr/>
                </a:tc>
                <a:extLst>
                  <a:ext uri="{0D108BD9-81ED-4DB2-BD59-A6C34878D82A}">
                    <a16:rowId xmlns:a16="http://schemas.microsoft.com/office/drawing/2014/main" val="3290334613"/>
                  </a:ext>
                </a:extLst>
              </a:tr>
              <a:tr h="873132">
                <a:tc>
                  <a:txBody>
                    <a:bodyPr/>
                    <a:lstStyle/>
                    <a:p>
                      <a:pPr lvl="0"/>
                      <a:r>
                        <a:rPr lang="nl-NL" sz="1800" kern="1200">
                          <a:solidFill>
                            <a:schemeClr val="dk1"/>
                          </a:solidFill>
                          <a:effectLst/>
                          <a:latin typeface="+mn-lt"/>
                          <a:ea typeface="+mn-ea"/>
                          <a:cs typeface="+mn-cs"/>
                        </a:rPr>
                        <a:t>Ik weet hoe ik kan alarmeren zodat ik hulp krijg tijdens agressie-incidenten</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extLst>
                  <a:ext uri="{0D108BD9-81ED-4DB2-BD59-A6C34878D82A}">
                    <a16:rowId xmlns:a16="http://schemas.microsoft.com/office/drawing/2014/main" val="725717854"/>
                  </a:ext>
                </a:extLst>
              </a:tr>
              <a:tr h="873132">
                <a:tc>
                  <a:txBody>
                    <a:bodyPr/>
                    <a:lstStyle/>
                    <a:p>
                      <a:pPr lvl="0"/>
                      <a:r>
                        <a:rPr lang="nl-NL" sz="1800" kern="1200">
                          <a:solidFill>
                            <a:schemeClr val="dk1"/>
                          </a:solidFill>
                          <a:effectLst/>
                          <a:latin typeface="+mn-lt"/>
                          <a:ea typeface="+mn-ea"/>
                          <a:cs typeface="+mn-cs"/>
                        </a:rPr>
                        <a:t>Ik weet hoe ik in geval van agressie-incidenten hulp kan bieden als iemand alarmeert</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extLst>
                  <a:ext uri="{0D108BD9-81ED-4DB2-BD59-A6C34878D82A}">
                    <a16:rowId xmlns:a16="http://schemas.microsoft.com/office/drawing/2014/main" val="4089028047"/>
                  </a:ext>
                </a:extLst>
              </a:tr>
            </a:tbl>
          </a:graphicData>
        </a:graphic>
      </p:graphicFrame>
    </p:spTree>
    <p:extLst>
      <p:ext uri="{BB962C8B-B14F-4D97-AF65-F5344CB8AC3E}">
        <p14:creationId xmlns:p14="http://schemas.microsoft.com/office/powerpoint/2010/main" val="144713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CB Jeugdzorg werkt - template 2021">
  <a:themeElements>
    <a:clrScheme name="Aangepast 209">
      <a:dk1>
        <a:sysClr val="windowText" lastClr="000000"/>
      </a:dk1>
      <a:lt1>
        <a:sysClr val="window" lastClr="FFFFFF"/>
      </a:lt1>
      <a:dk2>
        <a:srgbClr val="262626"/>
      </a:dk2>
      <a:lt2>
        <a:srgbClr val="F2F2F2"/>
      </a:lt2>
      <a:accent1>
        <a:srgbClr val="54C8E8"/>
      </a:accent1>
      <a:accent2>
        <a:srgbClr val="16145F"/>
      </a:accent2>
      <a:accent3>
        <a:srgbClr val="E11E27"/>
      </a:accent3>
      <a:accent4>
        <a:srgbClr val="464749"/>
      </a:accent4>
      <a:accent5>
        <a:srgbClr val="BFD430"/>
      </a:accent5>
      <a:accent6>
        <a:srgbClr val="A1A2A5"/>
      </a:accent6>
      <a:hlink>
        <a:srgbClr val="54C8E8"/>
      </a:hlink>
      <a:folHlink>
        <a:srgbClr val="54C8E8"/>
      </a:folHlink>
    </a:clrScheme>
    <a:fontScheme name="Aangepast 47">
      <a:majorFont>
        <a:latin typeface="Tahoma"/>
        <a:ea typeface=""/>
        <a:cs typeface=""/>
      </a:majorFont>
      <a:minorFont>
        <a:latin typeface="Tahom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144000" tIns="144000" rIns="144000" bIns="144000" rtlCol="0" anchor="ctr"/>
      <a:lstStyle>
        <a:defPPr algn="ctr">
          <a:lnSpc>
            <a:spcPct val="90000"/>
          </a:lnSpc>
          <a:spcAft>
            <a:spcPts val="12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CB Sociaal werk werkt - template 2021">
  <a:themeElements>
    <a:clrScheme name="Aangepast 210">
      <a:dk1>
        <a:sysClr val="windowText" lastClr="000000"/>
      </a:dk1>
      <a:lt1>
        <a:sysClr val="window" lastClr="FFFFFF"/>
      </a:lt1>
      <a:dk2>
        <a:srgbClr val="262626"/>
      </a:dk2>
      <a:lt2>
        <a:srgbClr val="F2F2F2"/>
      </a:lt2>
      <a:accent1>
        <a:srgbClr val="E11E27"/>
      </a:accent1>
      <a:accent2>
        <a:srgbClr val="16145F"/>
      </a:accent2>
      <a:accent3>
        <a:srgbClr val="BFD430"/>
      </a:accent3>
      <a:accent4>
        <a:srgbClr val="464749"/>
      </a:accent4>
      <a:accent5>
        <a:srgbClr val="5AD1EC"/>
      </a:accent5>
      <a:accent6>
        <a:srgbClr val="A1A2A5"/>
      </a:accent6>
      <a:hlink>
        <a:srgbClr val="E11E27"/>
      </a:hlink>
      <a:folHlink>
        <a:srgbClr val="16145F"/>
      </a:folHlink>
    </a:clrScheme>
    <a:fontScheme name="Aangepast 8">
      <a:majorFont>
        <a:latin typeface="Tahoma"/>
        <a:ea typeface=""/>
        <a:cs typeface=""/>
      </a:majorFont>
      <a:minorFont>
        <a:latin typeface="Tahom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144000" tIns="144000" rIns="144000" bIns="144000" rtlCol="0" anchor="ctr"/>
      <a:lstStyle>
        <a:defPPr algn="ctr">
          <a:lnSpc>
            <a:spcPct val="90000"/>
          </a:lnSpc>
          <a:spcAft>
            <a:spcPts val="12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DC05B26A248EF42AF8BA20F6A38F1A5" ma:contentTypeVersion="15" ma:contentTypeDescription="Een nieuw document maken." ma:contentTypeScope="" ma:versionID="4d23c73f16390dfdfe1077b26586be3b">
  <xsd:schema xmlns:xsd="http://www.w3.org/2001/XMLSchema" xmlns:xs="http://www.w3.org/2001/XMLSchema" xmlns:p="http://schemas.microsoft.com/office/2006/metadata/properties" xmlns:ns2="173d13ba-921c-45cf-87ec-9e59d715bcca" xmlns:ns3="28162168-dd6b-4c27-9f66-2f7137b48f44" targetNamespace="http://schemas.microsoft.com/office/2006/metadata/properties" ma:root="true" ma:fieldsID="3720d79a5f3c5760ebeaaa2b0a8149e2" ns2:_="" ns3:_="">
    <xsd:import namespace="173d13ba-921c-45cf-87ec-9e59d715bcca"/>
    <xsd:import namespace="28162168-dd6b-4c27-9f66-2f7137b48f4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d13ba-921c-45cf-87ec-9e59d715bc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ba7fa6bc-dd67-4d1a-a14c-98aa03c1def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162168-dd6b-4c27-9f66-2f7137b48f4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cce5158-6013-45aa-9672-cdc03311f78f}" ma:internalName="TaxCatchAll" ma:showField="CatchAllData" ma:web="28162168-dd6b-4c27-9f66-2f7137b48f44">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73d13ba-921c-45cf-87ec-9e59d715bcca">
      <Terms xmlns="http://schemas.microsoft.com/office/infopath/2007/PartnerControls"/>
    </lcf76f155ced4ddcb4097134ff3c332f>
    <TaxCatchAll xmlns="28162168-dd6b-4c27-9f66-2f7137b48f44" xsi:nil="true"/>
  </documentManagement>
</p:properties>
</file>

<file path=customXml/itemProps1.xml><?xml version="1.0" encoding="utf-8"?>
<ds:datastoreItem xmlns:ds="http://schemas.openxmlformats.org/officeDocument/2006/customXml" ds:itemID="{BA7CCE40-FD91-42F2-B500-1138207F4469}">
  <ds:schemaRefs>
    <ds:schemaRef ds:uri="http://schemas.microsoft.com/sharepoint/v3/contenttype/forms"/>
  </ds:schemaRefs>
</ds:datastoreItem>
</file>

<file path=customXml/itemProps2.xml><?xml version="1.0" encoding="utf-8"?>
<ds:datastoreItem xmlns:ds="http://schemas.openxmlformats.org/officeDocument/2006/customXml" ds:itemID="{5812221D-C2F6-4BB1-B05C-E2358237D0EA}">
  <ds:schemaRefs>
    <ds:schemaRef ds:uri="173d13ba-921c-45cf-87ec-9e59d715bcca"/>
    <ds:schemaRef ds:uri="28162168-dd6b-4c27-9f66-2f7137b48f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A58EACF-266F-4610-89F7-660B91448ECD}">
  <ds:schemaRefs>
    <ds:schemaRef ds:uri="173d13ba-921c-45cf-87ec-9e59d715bcca"/>
    <ds:schemaRef ds:uri="28162168-dd6b-4c27-9f66-2f7137b48f4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TotalTime>
  <Words>2166</Words>
  <Application>Microsoft Office PowerPoint</Application>
  <PresentationFormat>Breedbeeld</PresentationFormat>
  <Paragraphs>494</Paragraphs>
  <Slides>24</Slides>
  <Notes>22</Notes>
  <HiddenSlides>0</HiddenSlides>
  <MMClips>5</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24</vt:i4>
      </vt:variant>
    </vt:vector>
  </HeadingPairs>
  <TitlesOfParts>
    <vt:vector size="33" baseType="lpstr">
      <vt:lpstr>Arial</vt:lpstr>
      <vt:lpstr>Calibri</vt:lpstr>
      <vt:lpstr>Gill Sans MT</vt:lpstr>
      <vt:lpstr>Myriad Pro</vt:lpstr>
      <vt:lpstr>Segoe UI Light</vt:lpstr>
      <vt:lpstr>Tahoma</vt:lpstr>
      <vt:lpstr>Times New Roman</vt:lpstr>
      <vt:lpstr>FCB Jeugdzorg werkt - template 2021</vt:lpstr>
      <vt:lpstr>FCB Sociaal werk werkt - template 2021</vt:lpstr>
      <vt:lpstr>Dialoogsessie 3 De-escaleren en veilig handelen</vt:lpstr>
      <vt:lpstr>De stappen van de Complete agressie-aanpak </vt:lpstr>
      <vt:lpstr>Dialoogsessie 3 De-escaleren en veilig handelen</vt:lpstr>
      <vt:lpstr>Doelen van de aanpak </vt:lpstr>
      <vt:lpstr>PowerPoint-presentatie</vt:lpstr>
      <vt:lpstr>De-escaleren en veilig handelen</vt:lpstr>
      <vt:lpstr>Uitkomsten vragenlijst De-escaleren en veilig handelen</vt:lpstr>
      <vt:lpstr>Uitkomsten vragenlijst De-escaleren en veilig handelen</vt:lpstr>
      <vt:lpstr>Uitkomsten vragenlijst De-escaleren en veilig handelen</vt:lpstr>
      <vt:lpstr>Videovoorbeelden – Agressie – de-escaleren en veilig handelen</vt:lpstr>
      <vt:lpstr>Hoe te de-escaleren?</vt:lpstr>
      <vt:lpstr>Hoe te de-escaleren?</vt:lpstr>
      <vt:lpstr>Hoe te de-escaleren?</vt:lpstr>
      <vt:lpstr>Hoe te de-escaleren?</vt:lpstr>
      <vt:lpstr>Hoe te de-escaleren?</vt:lpstr>
      <vt:lpstr>Open vragen uit vragenlijst</vt:lpstr>
      <vt:lpstr>Wat zijn tips voor het omgaan met verbale agressie zoals schelden, beledigen, schreeuwen, kleineren, discrimineren, seksuele intimidatie, manipulatie?</vt:lpstr>
      <vt:lpstr>Wat zijn tips voor het omgaan met bedreiging en intimidatie?</vt:lpstr>
      <vt:lpstr>Wat zijn tips voor het handelen in geval van fysieke agressie, zoals schoppen, slaan, vernielen, fysiek hinderen, etc. </vt:lpstr>
      <vt:lpstr>Wat zijn tips en suggesties voor het inschakelen van hulp in geval van agressie?</vt:lpstr>
      <vt:lpstr>Wat zijn belangrijke vaardigheden om te ontwikkelen om goed om te kunnen gaan met verbale agressie en bedreiging?</vt:lpstr>
      <vt:lpstr>Vervolgacties</vt:lpstr>
      <vt:lpstr>Afronding</vt:lpstr>
      <vt:lpstr>Colofon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Plaats hier de titel van de presentatie</dc:title>
  <dc:creator>Saskia van Munster</dc:creator>
  <cp:lastModifiedBy>Carmen van Dorst</cp:lastModifiedBy>
  <cp:revision>5</cp:revision>
  <dcterms:created xsi:type="dcterms:W3CDTF">2023-09-18T11:43:37Z</dcterms:created>
  <dcterms:modified xsi:type="dcterms:W3CDTF">2024-07-16T08:10:06Z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0x0101009DC05B26A248EF42AF8BA20F6A38F1A5</vt:lpwstr>
  </property>
</Properties>
</file>